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4" r:id="rId6"/>
    <p:sldId id="260" r:id="rId7"/>
    <p:sldId id="263" r:id="rId8"/>
    <p:sldId id="269" r:id="rId9"/>
    <p:sldId id="271" r:id="rId10"/>
    <p:sldId id="276" r:id="rId11"/>
    <p:sldId id="272" r:id="rId12"/>
    <p:sldId id="273" r:id="rId13"/>
    <p:sldId id="274" r:id="rId14"/>
    <p:sldId id="27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4DFAA"/>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5" autoAdjust="0"/>
    <p:restoredTop sz="94660" autoAdjust="0"/>
  </p:normalViewPr>
  <p:slideViewPr>
    <p:cSldViewPr snapToGrid="0">
      <p:cViewPr varScale="1">
        <p:scale>
          <a:sx n="88" d="100"/>
          <a:sy n="88" d="100"/>
        </p:scale>
        <p:origin x="-466" y="-77"/>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F1F0517-20F9-4A8B-99C6-01C685972FE4}" type="datetimeFigureOut">
              <a:rPr lang="en-US" smtClean="0"/>
              <a:pPr/>
              <a:t>29-Nov-21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2288592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1F0517-20F9-4A8B-99C6-01C685972FE4}" type="datetimeFigureOut">
              <a:rPr lang="en-US" smtClean="0"/>
              <a:pPr/>
              <a:t>29-Nov-21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4007159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1F0517-20F9-4A8B-99C6-01C685972FE4}" type="datetimeFigureOut">
              <a:rPr lang="en-US" smtClean="0"/>
              <a:pPr/>
              <a:t>29-Nov-21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1433270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1F0517-20F9-4A8B-99C6-01C685972FE4}" type="datetimeFigureOut">
              <a:rPr lang="en-US" smtClean="0"/>
              <a:pPr/>
              <a:t>29-Nov-21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2038402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1F0517-20F9-4A8B-99C6-01C685972FE4}" type="datetimeFigureOut">
              <a:rPr lang="en-US" smtClean="0"/>
              <a:pPr/>
              <a:t>29-Nov-21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1067603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F1F0517-20F9-4A8B-99C6-01C685972FE4}" type="datetimeFigureOut">
              <a:rPr lang="en-US" smtClean="0"/>
              <a:pPr/>
              <a:t>29-Nov-21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5472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F1F0517-20F9-4A8B-99C6-01C685972FE4}" type="datetimeFigureOut">
              <a:rPr lang="en-US" smtClean="0"/>
              <a:pPr/>
              <a:t>29-Nov-21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1372786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1F0517-20F9-4A8B-99C6-01C685972FE4}" type="datetimeFigureOut">
              <a:rPr lang="en-US" smtClean="0"/>
              <a:pPr/>
              <a:t>29-Nov-21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891452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1F0517-20F9-4A8B-99C6-01C685972FE4}" type="datetimeFigureOut">
              <a:rPr lang="en-US" smtClean="0"/>
              <a:pPr/>
              <a:t>29-Nov-21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2835167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F1F0517-20F9-4A8B-99C6-01C685972FE4}" type="datetimeFigureOut">
              <a:rPr lang="en-US" smtClean="0"/>
              <a:pPr/>
              <a:t>29-Nov-21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4287072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F1F0517-20F9-4A8B-99C6-01C685972FE4}" type="datetimeFigureOut">
              <a:rPr lang="en-US" smtClean="0"/>
              <a:pPr/>
              <a:t>29-Nov-21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58298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1F0517-20F9-4A8B-99C6-01C685972FE4}" type="datetimeFigureOut">
              <a:rPr lang="en-US" smtClean="0"/>
              <a:pPr/>
              <a:t>29-Nov-21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316447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descr="StockSnap_EFVE0GXEJL-Edit.jpg"/>
          <p:cNvPicPr>
            <a:picLocks noChangeAspect="1"/>
          </p:cNvPicPr>
          <p:nvPr/>
        </p:nvPicPr>
        <p:blipFill>
          <a:blip r:embed="rId2"/>
          <a:stretch>
            <a:fillRect/>
          </a:stretch>
        </p:blipFill>
        <p:spPr>
          <a:xfrm>
            <a:off x="0" y="-1039483"/>
            <a:ext cx="12192000" cy="9144000"/>
          </a:xfrm>
          <a:prstGeom prst="rect">
            <a:avLst/>
          </a:prstGeom>
        </p:spPr>
      </p:pic>
      <p:sp>
        <p:nvSpPr>
          <p:cNvPr id="2" name="Title 1"/>
          <p:cNvSpPr>
            <a:spLocks noGrp="1"/>
          </p:cNvSpPr>
          <p:nvPr>
            <p:ph type="ctrTitle"/>
          </p:nvPr>
        </p:nvSpPr>
        <p:spPr>
          <a:xfrm>
            <a:off x="1472241" y="810883"/>
            <a:ext cx="9144000" cy="2112484"/>
          </a:xfrm>
          <a:noFill/>
        </p:spPr>
        <p:txBody>
          <a:bodyPr>
            <a:noAutofit/>
          </a:bodyPr>
          <a:lstStyle/>
          <a:p>
            <a:r>
              <a:rPr lang="en-US" sz="6600" b="1" dirty="0">
                <a:solidFill>
                  <a:schemeClr val="bg1"/>
                </a:solidFill>
                <a:effectLst>
                  <a:outerShdw blurRad="38100" dist="88900" dir="2700000" algn="tl">
                    <a:srgbClr val="000000"/>
                  </a:outerShdw>
                </a:effectLst>
                <a:latin typeface="Arial" pitchFamily="34" charset="0"/>
                <a:cs typeface="Arial" pitchFamily="34" charset="0"/>
              </a:rPr>
              <a:t>FOUNDATIONS OF OUR FAITH</a:t>
            </a:r>
          </a:p>
        </p:txBody>
      </p:sp>
      <p:sp>
        <p:nvSpPr>
          <p:cNvPr id="3" name="Subtitle 2"/>
          <p:cNvSpPr>
            <a:spLocks noGrp="1"/>
          </p:cNvSpPr>
          <p:nvPr>
            <p:ph type="subTitle" idx="1"/>
          </p:nvPr>
        </p:nvSpPr>
        <p:spPr>
          <a:xfrm>
            <a:off x="1498121" y="3481269"/>
            <a:ext cx="9144000" cy="1655762"/>
          </a:xfrm>
        </p:spPr>
        <p:txBody>
          <a:bodyPr>
            <a:noAutofit/>
          </a:bodyPr>
          <a:lstStyle/>
          <a:p>
            <a:r>
              <a:rPr lang="en-US" sz="6000" b="1" dirty="0">
                <a:solidFill>
                  <a:schemeClr val="bg1"/>
                </a:solidFill>
                <a:effectLst>
                  <a:outerShdw blurRad="38100" dist="88900" dir="2700000" algn="tl">
                    <a:srgbClr val="000000"/>
                  </a:outerShdw>
                </a:effectLst>
                <a:latin typeface="Arial" pitchFamily="34" charset="0"/>
                <a:cs typeface="Arial" pitchFamily="34" charset="0"/>
              </a:rPr>
              <a:t>Reviewing The Basics of Christianity</a:t>
            </a:r>
          </a:p>
        </p:txBody>
      </p:sp>
    </p:spTree>
    <p:extLst>
      <p:ext uri="{BB962C8B-B14F-4D97-AF65-F5344CB8AC3E}">
        <p14:creationId xmlns="" xmlns:p14="http://schemas.microsoft.com/office/powerpoint/2010/main" val="42625160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tockSnap_EFVE0GXEJL-Edit.jpg"/>
          <p:cNvPicPr>
            <a:picLocks noChangeAspect="1"/>
          </p:cNvPicPr>
          <p:nvPr/>
        </p:nvPicPr>
        <p:blipFill>
          <a:blip r:embed="rId2"/>
          <a:stretch>
            <a:fillRect/>
          </a:stretch>
        </p:blipFill>
        <p:spPr>
          <a:xfrm>
            <a:off x="0" y="-1039483"/>
            <a:ext cx="12192000" cy="9144000"/>
          </a:xfrm>
          <a:prstGeom prst="rect">
            <a:avLst/>
          </a:prstGeom>
        </p:spPr>
      </p:pic>
      <p:sp>
        <p:nvSpPr>
          <p:cNvPr id="2" name="Title 1"/>
          <p:cNvSpPr>
            <a:spLocks noGrp="1"/>
          </p:cNvSpPr>
          <p:nvPr>
            <p:ph type="title"/>
          </p:nvPr>
        </p:nvSpPr>
        <p:spPr>
          <a:xfrm>
            <a:off x="838200" y="313369"/>
            <a:ext cx="10515600" cy="1325563"/>
          </a:xfrm>
        </p:spPr>
        <p:txBody>
          <a:bodyPr>
            <a:noAutofit/>
          </a:bodyPr>
          <a:lstStyle/>
          <a:p>
            <a:pPr algn="ctr"/>
            <a:r>
              <a:rPr lang="en-US" sz="5000" b="1" dirty="0">
                <a:solidFill>
                  <a:schemeClr val="bg1"/>
                </a:solidFill>
                <a:effectLst>
                  <a:outerShdw blurRad="50800" dist="88900" dir="5400000" algn="ctr" rotWithShape="0">
                    <a:schemeClr val="tx1"/>
                  </a:outerShdw>
                </a:effectLst>
                <a:latin typeface="Arial" pitchFamily="34" charset="0"/>
                <a:cs typeface="Arial" pitchFamily="34" charset="0"/>
              </a:rPr>
              <a:t>The doctrine of Christ – </a:t>
            </a:r>
            <a:r>
              <a:rPr lang="en-US" b="1" dirty="0">
                <a:solidFill>
                  <a:schemeClr val="bg1"/>
                </a:solidFill>
                <a:effectLst>
                  <a:outerShdw blurRad="50800" dist="88900" dir="5400000" algn="ctr" rotWithShape="0">
                    <a:schemeClr val="tx1"/>
                  </a:outerShdw>
                </a:effectLst>
                <a:latin typeface="Arial" pitchFamily="34" charset="0"/>
                <a:cs typeface="Arial" pitchFamily="34" charset="0"/>
              </a:rPr>
              <a:t>Why Jesus became a Man (b)</a:t>
            </a:r>
            <a:endParaRPr lang="en-US" dirty="0">
              <a:effectLst>
                <a:outerShdw blurRad="50800" dist="88900" dir="5400000" algn="ctr" rotWithShape="0">
                  <a:schemeClr val="tx1"/>
                </a:outerShdw>
              </a:effectLst>
              <a:latin typeface="Arial" pitchFamily="34" charset="0"/>
              <a:cs typeface="Arial" pitchFamily="34" charset="0"/>
            </a:endParaRPr>
          </a:p>
        </p:txBody>
      </p:sp>
      <p:sp>
        <p:nvSpPr>
          <p:cNvPr id="3" name="Content Placeholder 2"/>
          <p:cNvSpPr>
            <a:spLocks noGrp="1"/>
          </p:cNvSpPr>
          <p:nvPr>
            <p:ph idx="1"/>
          </p:nvPr>
        </p:nvSpPr>
        <p:spPr>
          <a:xfrm>
            <a:off x="838200" y="1773869"/>
            <a:ext cx="10515600" cy="4351338"/>
          </a:xfrm>
        </p:spPr>
        <p:txBody>
          <a:bodyPr>
            <a:noAutofit/>
          </a:bodyPr>
          <a:lstStyle/>
          <a:p>
            <a:pPr marL="0" indent="0">
              <a:buNone/>
            </a:pPr>
            <a:r>
              <a:rPr lang="en-US" sz="4500" dirty="0">
                <a:solidFill>
                  <a:schemeClr val="bg1"/>
                </a:solidFill>
                <a:effectLst>
                  <a:outerShdw blurRad="50800" dist="88900" dir="5400000" algn="ctr" rotWithShape="0">
                    <a:schemeClr val="tx1"/>
                  </a:outerShdw>
                </a:effectLst>
                <a:latin typeface="Arial" pitchFamily="34" charset="0"/>
                <a:cs typeface="Arial" pitchFamily="34" charset="0"/>
              </a:rPr>
              <a:t>Hebrews 10:5-7 Therefore, when He came into the world, He said: “</a:t>
            </a:r>
            <a:r>
              <a:rPr lang="en-US" sz="4500" i="1" dirty="0">
                <a:solidFill>
                  <a:schemeClr val="bg1"/>
                </a:solidFill>
                <a:effectLst>
                  <a:outerShdw blurRad="50800" dist="88900" dir="5400000" algn="ctr" rotWithShape="0">
                    <a:schemeClr val="tx1"/>
                  </a:outerShdw>
                </a:effectLst>
                <a:latin typeface="Arial" pitchFamily="34" charset="0"/>
                <a:cs typeface="Arial" pitchFamily="34" charset="0"/>
              </a:rPr>
              <a:t>Sacrifice and offering You did not desire, But a body You have prepared for Me. </a:t>
            </a:r>
            <a:r>
              <a:rPr lang="en-US" i="1" dirty="0">
                <a:solidFill>
                  <a:schemeClr val="bg1"/>
                </a:solidFill>
                <a:effectLst>
                  <a:outerShdw blurRad="50800" dist="88900" dir="5400000" algn="ctr" rotWithShape="0">
                    <a:schemeClr val="tx1"/>
                  </a:outerShdw>
                </a:effectLst>
                <a:latin typeface="Arial" pitchFamily="34" charset="0"/>
                <a:cs typeface="Arial" pitchFamily="34" charset="0"/>
              </a:rPr>
              <a:t>6 </a:t>
            </a:r>
            <a:r>
              <a:rPr lang="en-US" sz="4500" i="1" dirty="0">
                <a:solidFill>
                  <a:schemeClr val="bg1"/>
                </a:solidFill>
                <a:effectLst>
                  <a:outerShdw blurRad="50800" dist="88900" dir="5400000" algn="ctr" rotWithShape="0">
                    <a:schemeClr val="tx1"/>
                  </a:outerShdw>
                </a:effectLst>
                <a:latin typeface="Arial" pitchFamily="34" charset="0"/>
                <a:cs typeface="Arial" pitchFamily="34" charset="0"/>
              </a:rPr>
              <a:t>In burnt offerings and sacrifices for sin You had no pleasure. </a:t>
            </a:r>
            <a:r>
              <a:rPr lang="en-US" i="1" dirty="0">
                <a:solidFill>
                  <a:schemeClr val="bg1"/>
                </a:solidFill>
                <a:effectLst>
                  <a:outerShdw blurRad="50800" dist="88900" dir="5400000" algn="ctr" rotWithShape="0">
                    <a:schemeClr val="tx1"/>
                  </a:outerShdw>
                </a:effectLst>
                <a:latin typeface="Arial" pitchFamily="34" charset="0"/>
                <a:cs typeface="Arial" pitchFamily="34" charset="0"/>
              </a:rPr>
              <a:t>7 </a:t>
            </a:r>
            <a:r>
              <a:rPr lang="en-US" sz="4500" i="1" dirty="0">
                <a:solidFill>
                  <a:schemeClr val="bg1"/>
                </a:solidFill>
                <a:effectLst>
                  <a:outerShdw blurRad="50800" dist="88900" dir="5400000" algn="ctr" rotWithShape="0">
                    <a:schemeClr val="tx1"/>
                  </a:outerShdw>
                </a:effectLst>
                <a:latin typeface="Arial" pitchFamily="34" charset="0"/>
                <a:cs typeface="Arial" pitchFamily="34" charset="0"/>
              </a:rPr>
              <a:t>Then I said, ‘Behold I have come . . . To do Your will, O God.’</a:t>
            </a:r>
            <a:r>
              <a:rPr lang="en-US" sz="4500" dirty="0">
                <a:solidFill>
                  <a:schemeClr val="bg1"/>
                </a:solidFill>
                <a:effectLst>
                  <a:outerShdw blurRad="50800" dist="88900" dir="5400000" algn="ctr" rotWithShape="0">
                    <a:schemeClr val="tx1"/>
                  </a:outerShdw>
                </a:effectLst>
                <a:latin typeface="Arial" pitchFamily="34" charset="0"/>
                <a:cs typeface="Arial" pitchFamily="34" charset="0"/>
              </a:rPr>
              <a:t>”</a:t>
            </a:r>
          </a:p>
        </p:txBody>
      </p:sp>
    </p:spTree>
    <p:extLst>
      <p:ext uri="{BB962C8B-B14F-4D97-AF65-F5344CB8AC3E}">
        <p14:creationId xmlns="" xmlns:p14="http://schemas.microsoft.com/office/powerpoint/2010/main" val="8068175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tockSnap_EFVE0GXEJL-Edit.jpg"/>
          <p:cNvPicPr>
            <a:picLocks noChangeAspect="1"/>
          </p:cNvPicPr>
          <p:nvPr/>
        </p:nvPicPr>
        <p:blipFill>
          <a:blip r:embed="rId2"/>
          <a:stretch>
            <a:fillRect/>
          </a:stretch>
        </p:blipFill>
        <p:spPr>
          <a:xfrm>
            <a:off x="0" y="-1039483"/>
            <a:ext cx="12192000" cy="9144000"/>
          </a:xfrm>
          <a:prstGeom prst="rect">
            <a:avLst/>
          </a:prstGeom>
        </p:spPr>
      </p:pic>
      <p:sp>
        <p:nvSpPr>
          <p:cNvPr id="2" name="Title 1"/>
          <p:cNvSpPr>
            <a:spLocks noGrp="1"/>
          </p:cNvSpPr>
          <p:nvPr>
            <p:ph type="title"/>
          </p:nvPr>
        </p:nvSpPr>
        <p:spPr/>
        <p:txBody>
          <a:bodyPr>
            <a:noAutofit/>
          </a:bodyPr>
          <a:lstStyle/>
          <a:p>
            <a:pPr algn="ctr"/>
            <a:r>
              <a:rPr lang="en-US" sz="5000" b="1" dirty="0">
                <a:solidFill>
                  <a:schemeClr val="bg1"/>
                </a:solidFill>
                <a:effectLst>
                  <a:outerShdw blurRad="50800" dist="88900" dir="5400000" algn="ctr" rotWithShape="0">
                    <a:schemeClr val="tx1"/>
                  </a:outerShdw>
                </a:effectLst>
                <a:latin typeface="Arial" pitchFamily="34" charset="0"/>
                <a:cs typeface="Arial" pitchFamily="34" charset="0"/>
              </a:rPr>
              <a:t>The doctrine of Christ – </a:t>
            </a:r>
            <a:r>
              <a:rPr lang="en-US" b="1" dirty="0">
                <a:solidFill>
                  <a:schemeClr val="bg1"/>
                </a:solidFill>
                <a:effectLst>
                  <a:outerShdw blurRad="50800" dist="88900" dir="5400000" algn="ctr" rotWithShape="0">
                    <a:schemeClr val="tx1"/>
                  </a:outerShdw>
                </a:effectLst>
                <a:latin typeface="Arial" pitchFamily="34" charset="0"/>
                <a:cs typeface="Arial" pitchFamily="34" charset="0"/>
              </a:rPr>
              <a:t>Why Jesus became a Man (c)</a:t>
            </a:r>
            <a:endParaRPr lang="en-US" dirty="0">
              <a:effectLst>
                <a:outerShdw blurRad="50800" dist="88900" dir="5400000" algn="ctr" rotWithShape="0">
                  <a:schemeClr val="tx1"/>
                </a:outerShdw>
              </a:effectLst>
              <a:latin typeface="Arial" pitchFamily="34" charset="0"/>
              <a:cs typeface="Arial" pitchFamily="34" charset="0"/>
            </a:endParaRPr>
          </a:p>
        </p:txBody>
      </p:sp>
      <p:sp>
        <p:nvSpPr>
          <p:cNvPr id="3" name="Content Placeholder 2"/>
          <p:cNvSpPr>
            <a:spLocks noGrp="1"/>
          </p:cNvSpPr>
          <p:nvPr>
            <p:ph idx="1"/>
          </p:nvPr>
        </p:nvSpPr>
        <p:spPr>
          <a:xfrm>
            <a:off x="838200" y="1911885"/>
            <a:ext cx="10515600" cy="4351338"/>
          </a:xfrm>
        </p:spPr>
        <p:txBody>
          <a:bodyPr>
            <a:noAutofit/>
          </a:bodyPr>
          <a:lstStyle/>
          <a:p>
            <a:pPr marL="0" indent="0">
              <a:buNone/>
            </a:pPr>
            <a:r>
              <a:rPr lang="en-US" sz="4500" dirty="0">
                <a:solidFill>
                  <a:schemeClr val="bg1"/>
                </a:solidFill>
                <a:effectLst>
                  <a:outerShdw blurRad="50800" dist="88900" dir="5400000" algn="ctr" rotWithShape="0">
                    <a:schemeClr val="tx1"/>
                  </a:outerShdw>
                </a:effectLst>
                <a:latin typeface="Arial" pitchFamily="34" charset="0"/>
                <a:cs typeface="Arial" pitchFamily="34" charset="0"/>
              </a:rPr>
              <a:t>Hebrews 4:15 (Jesus) was in all points tempted as we are, yet without sin.</a:t>
            </a:r>
          </a:p>
          <a:p>
            <a:pPr marL="0" indent="0">
              <a:buNone/>
            </a:pPr>
            <a:r>
              <a:rPr lang="en-US" sz="4500" dirty="0">
                <a:solidFill>
                  <a:schemeClr val="bg1"/>
                </a:solidFill>
                <a:effectLst>
                  <a:outerShdw blurRad="50800" dist="88900" dir="5400000" algn="ctr" rotWithShape="0">
                    <a:schemeClr val="tx1"/>
                  </a:outerShdw>
                </a:effectLst>
                <a:latin typeface="Arial" pitchFamily="34" charset="0"/>
                <a:cs typeface="Arial" pitchFamily="34" charset="0"/>
              </a:rPr>
              <a:t>2 Corinthians 5:21 For He made Him who knew no sin to be sin for us, that we might become the righteousness of God in Him</a:t>
            </a:r>
          </a:p>
        </p:txBody>
      </p:sp>
    </p:spTree>
    <p:extLst>
      <p:ext uri="{BB962C8B-B14F-4D97-AF65-F5344CB8AC3E}">
        <p14:creationId xmlns="" xmlns:p14="http://schemas.microsoft.com/office/powerpoint/2010/main" val="23964170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tockSnap_EFVE0GXEJL-Edit.jpg"/>
          <p:cNvPicPr>
            <a:picLocks noChangeAspect="1"/>
          </p:cNvPicPr>
          <p:nvPr/>
        </p:nvPicPr>
        <p:blipFill>
          <a:blip r:embed="rId2"/>
          <a:stretch>
            <a:fillRect/>
          </a:stretch>
        </p:blipFill>
        <p:spPr>
          <a:xfrm>
            <a:off x="0" y="-1039483"/>
            <a:ext cx="12192000" cy="9144000"/>
          </a:xfrm>
          <a:prstGeom prst="rect">
            <a:avLst/>
          </a:prstGeom>
        </p:spPr>
      </p:pic>
      <p:sp>
        <p:nvSpPr>
          <p:cNvPr id="2" name="Title 1"/>
          <p:cNvSpPr>
            <a:spLocks noGrp="1"/>
          </p:cNvSpPr>
          <p:nvPr>
            <p:ph type="title"/>
          </p:nvPr>
        </p:nvSpPr>
        <p:spPr>
          <a:xfrm>
            <a:off x="838200" y="218483"/>
            <a:ext cx="10515600" cy="1325563"/>
          </a:xfrm>
        </p:spPr>
        <p:txBody>
          <a:bodyPr>
            <a:noAutofit/>
          </a:bodyPr>
          <a:lstStyle/>
          <a:p>
            <a:pPr algn="ctr"/>
            <a:r>
              <a:rPr lang="en-US" sz="5000" b="1" dirty="0">
                <a:solidFill>
                  <a:schemeClr val="bg1"/>
                </a:solidFill>
                <a:effectLst>
                  <a:outerShdw blurRad="50800" dist="88900" dir="5400000" algn="ctr" rotWithShape="0">
                    <a:schemeClr val="tx1"/>
                  </a:outerShdw>
                </a:effectLst>
                <a:latin typeface="Arial" pitchFamily="34" charset="0"/>
                <a:cs typeface="Arial" pitchFamily="34" charset="0"/>
              </a:rPr>
              <a:t>The doctrine of Christ – </a:t>
            </a:r>
            <a:r>
              <a:rPr lang="en-US" b="1" dirty="0">
                <a:solidFill>
                  <a:schemeClr val="bg1"/>
                </a:solidFill>
                <a:effectLst>
                  <a:outerShdw blurRad="50800" dist="88900" dir="5400000" algn="ctr" rotWithShape="0">
                    <a:schemeClr val="tx1"/>
                  </a:outerShdw>
                </a:effectLst>
                <a:latin typeface="Arial" pitchFamily="34" charset="0"/>
                <a:cs typeface="Arial" pitchFamily="34" charset="0"/>
              </a:rPr>
              <a:t>He rose from the dead </a:t>
            </a:r>
            <a:endParaRPr lang="en-US" dirty="0">
              <a:effectLst>
                <a:outerShdw blurRad="50800" dist="88900" dir="5400000" algn="ctr" rotWithShape="0">
                  <a:schemeClr val="tx1"/>
                </a:outerShdw>
              </a:effectLst>
              <a:latin typeface="Arial" pitchFamily="34" charset="0"/>
              <a:cs typeface="Arial" pitchFamily="34" charset="0"/>
            </a:endParaRPr>
          </a:p>
        </p:txBody>
      </p:sp>
      <p:sp>
        <p:nvSpPr>
          <p:cNvPr id="3" name="Content Placeholder 2"/>
          <p:cNvSpPr>
            <a:spLocks noGrp="1"/>
          </p:cNvSpPr>
          <p:nvPr>
            <p:ph idx="1"/>
          </p:nvPr>
        </p:nvSpPr>
        <p:spPr>
          <a:xfrm>
            <a:off x="838200" y="1799747"/>
            <a:ext cx="10515600" cy="4351338"/>
          </a:xfrm>
        </p:spPr>
        <p:txBody>
          <a:bodyPr>
            <a:noAutofit/>
          </a:bodyPr>
          <a:lstStyle/>
          <a:p>
            <a:pPr marL="0" indent="0">
              <a:buNone/>
            </a:pPr>
            <a:r>
              <a:rPr lang="en-US" sz="4600" dirty="0">
                <a:solidFill>
                  <a:schemeClr val="bg1"/>
                </a:solidFill>
                <a:effectLst>
                  <a:outerShdw blurRad="50800" dist="88900" dir="5400000" algn="ctr" rotWithShape="0">
                    <a:schemeClr val="tx1"/>
                  </a:outerShdw>
                </a:effectLst>
                <a:latin typeface="Arial" pitchFamily="34" charset="0"/>
                <a:cs typeface="Arial" pitchFamily="34" charset="0"/>
              </a:rPr>
              <a:t>1 Corinthians 15:3-4 For I delivered to you first of all that which I also received: that Christ died for our sins according to the Scriptures, </a:t>
            </a:r>
            <a:r>
              <a:rPr lang="en-US" sz="2400" dirty="0">
                <a:solidFill>
                  <a:schemeClr val="bg1"/>
                </a:solidFill>
                <a:effectLst>
                  <a:outerShdw blurRad="50800" dist="88900" dir="5400000" algn="ctr" rotWithShape="0">
                    <a:schemeClr val="tx1"/>
                  </a:outerShdw>
                </a:effectLst>
                <a:latin typeface="Arial" pitchFamily="34" charset="0"/>
                <a:cs typeface="Arial" pitchFamily="34" charset="0"/>
              </a:rPr>
              <a:t>4 </a:t>
            </a:r>
            <a:r>
              <a:rPr lang="en-US" sz="4600" dirty="0">
                <a:solidFill>
                  <a:schemeClr val="bg1"/>
                </a:solidFill>
                <a:effectLst>
                  <a:outerShdw blurRad="50800" dist="88900" dir="5400000" algn="ctr" rotWithShape="0">
                    <a:schemeClr val="tx1"/>
                  </a:outerShdw>
                </a:effectLst>
                <a:latin typeface="Arial" pitchFamily="34" charset="0"/>
                <a:cs typeface="Arial" pitchFamily="34" charset="0"/>
              </a:rPr>
              <a:t>and that He was buried, and that He rose again the third day according to the Scriptures</a:t>
            </a:r>
          </a:p>
        </p:txBody>
      </p:sp>
    </p:spTree>
    <p:extLst>
      <p:ext uri="{BB962C8B-B14F-4D97-AF65-F5344CB8AC3E}">
        <p14:creationId xmlns="" xmlns:p14="http://schemas.microsoft.com/office/powerpoint/2010/main" val="6002548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tockSnap_EFVE0GXEJL-Edit.jpg"/>
          <p:cNvPicPr>
            <a:picLocks noChangeAspect="1"/>
          </p:cNvPicPr>
          <p:nvPr/>
        </p:nvPicPr>
        <p:blipFill>
          <a:blip r:embed="rId2"/>
          <a:stretch>
            <a:fillRect/>
          </a:stretch>
        </p:blipFill>
        <p:spPr>
          <a:xfrm>
            <a:off x="0" y="-1039483"/>
            <a:ext cx="12192000" cy="9144000"/>
          </a:xfrm>
          <a:prstGeom prst="rect">
            <a:avLst/>
          </a:prstGeom>
        </p:spPr>
      </p:pic>
      <p:sp>
        <p:nvSpPr>
          <p:cNvPr id="2" name="Title 1"/>
          <p:cNvSpPr>
            <a:spLocks noGrp="1"/>
          </p:cNvSpPr>
          <p:nvPr>
            <p:ph type="title"/>
          </p:nvPr>
        </p:nvSpPr>
        <p:spPr>
          <a:xfrm>
            <a:off x="838200" y="166727"/>
            <a:ext cx="10515600" cy="1325563"/>
          </a:xfrm>
        </p:spPr>
        <p:txBody>
          <a:bodyPr>
            <a:noAutofit/>
          </a:bodyPr>
          <a:lstStyle/>
          <a:p>
            <a:pPr algn="ctr"/>
            <a:r>
              <a:rPr lang="en-US" sz="5000" b="1" dirty="0">
                <a:solidFill>
                  <a:schemeClr val="bg1"/>
                </a:solidFill>
                <a:effectLst>
                  <a:outerShdw blurRad="50800" dist="88900" dir="5400000" algn="ctr" rotWithShape="0">
                    <a:schemeClr val="tx1"/>
                  </a:outerShdw>
                </a:effectLst>
                <a:latin typeface="Arial" pitchFamily="34" charset="0"/>
                <a:cs typeface="Arial" pitchFamily="34" charset="0"/>
              </a:rPr>
              <a:t>The doctrine of Christ – </a:t>
            </a:r>
            <a:r>
              <a:rPr lang="en-US" b="1" dirty="0">
                <a:solidFill>
                  <a:schemeClr val="bg1"/>
                </a:solidFill>
                <a:effectLst>
                  <a:outerShdw blurRad="50800" dist="88900" dir="5400000" algn="ctr" rotWithShape="0">
                    <a:schemeClr val="tx1"/>
                  </a:outerShdw>
                </a:effectLst>
                <a:latin typeface="Arial" pitchFamily="34" charset="0"/>
                <a:cs typeface="Arial" pitchFamily="34" charset="0"/>
              </a:rPr>
              <a:t>He ascended to heaven and will return</a:t>
            </a:r>
            <a:endParaRPr lang="en-US" dirty="0">
              <a:effectLst>
                <a:outerShdw blurRad="50800" dist="88900" dir="5400000" algn="ctr" rotWithShape="0">
                  <a:schemeClr val="tx1"/>
                </a:outerShdw>
              </a:effectLst>
              <a:latin typeface="Arial" pitchFamily="34" charset="0"/>
              <a:cs typeface="Arial" pitchFamily="34" charset="0"/>
            </a:endParaRPr>
          </a:p>
        </p:txBody>
      </p:sp>
      <p:sp>
        <p:nvSpPr>
          <p:cNvPr id="3" name="Content Placeholder 2"/>
          <p:cNvSpPr>
            <a:spLocks noGrp="1"/>
          </p:cNvSpPr>
          <p:nvPr>
            <p:ph idx="1"/>
          </p:nvPr>
        </p:nvSpPr>
        <p:spPr>
          <a:xfrm>
            <a:off x="838200" y="1618601"/>
            <a:ext cx="10515600" cy="4351338"/>
          </a:xfrm>
        </p:spPr>
        <p:txBody>
          <a:bodyPr>
            <a:noAutofit/>
          </a:bodyPr>
          <a:lstStyle/>
          <a:p>
            <a:pPr marL="0" indent="0">
              <a:buNone/>
            </a:pPr>
            <a:r>
              <a:rPr lang="en-US" sz="4250" dirty="0">
                <a:solidFill>
                  <a:schemeClr val="bg1"/>
                </a:solidFill>
                <a:effectLst>
                  <a:outerShdw blurRad="50800" dist="88900" dir="5400000" algn="ctr" rotWithShape="0">
                    <a:schemeClr val="tx1"/>
                  </a:outerShdw>
                </a:effectLst>
                <a:latin typeface="Arial" pitchFamily="34" charset="0"/>
                <a:cs typeface="Arial" pitchFamily="34" charset="0"/>
              </a:rPr>
              <a:t>Acts 1:10-11 And while they looked steadfastly toward heaven as He went up, behold, two men stood by them in white apparel, </a:t>
            </a:r>
            <a:r>
              <a:rPr lang="en-US" sz="2400" dirty="0">
                <a:solidFill>
                  <a:schemeClr val="bg1"/>
                </a:solidFill>
                <a:effectLst>
                  <a:outerShdw blurRad="50800" dist="88900" dir="5400000" algn="ctr" rotWithShape="0">
                    <a:schemeClr val="tx1"/>
                  </a:outerShdw>
                </a:effectLst>
                <a:latin typeface="Arial" pitchFamily="34" charset="0"/>
                <a:cs typeface="Arial" pitchFamily="34" charset="0"/>
              </a:rPr>
              <a:t>11</a:t>
            </a:r>
            <a:r>
              <a:rPr lang="en-US" sz="4250" dirty="0">
                <a:solidFill>
                  <a:schemeClr val="bg1"/>
                </a:solidFill>
                <a:effectLst>
                  <a:outerShdw blurRad="50800" dist="88900" dir="5400000" algn="ctr" rotWithShape="0">
                    <a:schemeClr val="tx1"/>
                  </a:outerShdw>
                </a:effectLst>
                <a:latin typeface="Arial" pitchFamily="34" charset="0"/>
                <a:cs typeface="Arial" pitchFamily="34" charset="0"/>
              </a:rPr>
              <a:t>who also said, “Men of Galilee, why do you stand gazing up into heaven? This same Jesus, who was taken up from you into heaven, will so come in like manner as you saw Him go into heaven.”</a:t>
            </a:r>
          </a:p>
        </p:txBody>
      </p:sp>
    </p:spTree>
    <p:extLst>
      <p:ext uri="{BB962C8B-B14F-4D97-AF65-F5344CB8AC3E}">
        <p14:creationId xmlns="" xmlns:p14="http://schemas.microsoft.com/office/powerpoint/2010/main" val="29663751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tockSnap_EFVE0GXEJL-Edit.jpg"/>
          <p:cNvPicPr>
            <a:picLocks noChangeAspect="1"/>
          </p:cNvPicPr>
          <p:nvPr/>
        </p:nvPicPr>
        <p:blipFill>
          <a:blip r:embed="rId2"/>
          <a:stretch>
            <a:fillRect/>
          </a:stretch>
        </p:blipFill>
        <p:spPr>
          <a:xfrm>
            <a:off x="0" y="-1039483"/>
            <a:ext cx="12192000" cy="9144000"/>
          </a:xfrm>
          <a:prstGeom prst="rect">
            <a:avLst/>
          </a:prstGeom>
        </p:spPr>
      </p:pic>
      <p:sp>
        <p:nvSpPr>
          <p:cNvPr id="2" name="Title 1"/>
          <p:cNvSpPr>
            <a:spLocks noGrp="1"/>
          </p:cNvSpPr>
          <p:nvPr>
            <p:ph type="title"/>
          </p:nvPr>
        </p:nvSpPr>
        <p:spPr>
          <a:xfrm>
            <a:off x="838200" y="356499"/>
            <a:ext cx="10515600" cy="1325563"/>
          </a:xfrm>
        </p:spPr>
        <p:txBody>
          <a:bodyPr>
            <a:noAutofit/>
          </a:bodyPr>
          <a:lstStyle/>
          <a:p>
            <a:pPr algn="ctr"/>
            <a:r>
              <a:rPr lang="en-US" sz="5000" b="1" dirty="0">
                <a:solidFill>
                  <a:schemeClr val="bg1"/>
                </a:solidFill>
                <a:effectLst>
                  <a:outerShdw blurRad="50800" dist="88900" dir="5400000" algn="ctr" rotWithShape="0">
                    <a:schemeClr val="tx1"/>
                  </a:outerShdw>
                </a:effectLst>
                <a:latin typeface="Arial" pitchFamily="34" charset="0"/>
                <a:cs typeface="Arial" pitchFamily="34" charset="0"/>
              </a:rPr>
              <a:t>The doctrine of Christ – </a:t>
            </a:r>
            <a:r>
              <a:rPr lang="en-US" b="1" dirty="0">
                <a:solidFill>
                  <a:schemeClr val="bg1"/>
                </a:solidFill>
                <a:effectLst>
                  <a:outerShdw blurRad="50800" dist="88900" dir="5400000" algn="ctr" rotWithShape="0">
                    <a:schemeClr val="tx1"/>
                  </a:outerShdw>
                </a:effectLst>
                <a:latin typeface="Arial" pitchFamily="34" charset="0"/>
                <a:cs typeface="Arial" pitchFamily="34" charset="0"/>
              </a:rPr>
              <a:t>He will restore all things</a:t>
            </a:r>
            <a:endParaRPr lang="en-US" dirty="0">
              <a:effectLst>
                <a:outerShdw blurRad="50800" dist="88900" dir="5400000" algn="ctr" rotWithShape="0">
                  <a:schemeClr val="tx1"/>
                </a:outerShdw>
              </a:effectLst>
              <a:latin typeface="Arial" pitchFamily="34" charset="0"/>
              <a:cs typeface="Arial" pitchFamily="34" charset="0"/>
            </a:endParaRPr>
          </a:p>
        </p:txBody>
      </p:sp>
      <p:sp>
        <p:nvSpPr>
          <p:cNvPr id="3" name="Content Placeholder 2"/>
          <p:cNvSpPr>
            <a:spLocks noGrp="1"/>
          </p:cNvSpPr>
          <p:nvPr>
            <p:ph idx="1"/>
          </p:nvPr>
        </p:nvSpPr>
        <p:spPr>
          <a:xfrm>
            <a:off x="838200" y="2006771"/>
            <a:ext cx="10515600" cy="4351338"/>
          </a:xfrm>
        </p:spPr>
        <p:txBody>
          <a:bodyPr>
            <a:noAutofit/>
          </a:bodyPr>
          <a:lstStyle/>
          <a:p>
            <a:pPr marL="0" indent="0">
              <a:buNone/>
            </a:pPr>
            <a:r>
              <a:rPr lang="en-US" sz="4800" dirty="0">
                <a:solidFill>
                  <a:schemeClr val="bg1"/>
                </a:solidFill>
                <a:effectLst>
                  <a:outerShdw blurRad="50800" dist="88900" dir="5400000" algn="ctr" rotWithShape="0">
                    <a:schemeClr val="tx1"/>
                  </a:outerShdw>
                </a:effectLst>
                <a:latin typeface="Arial" pitchFamily="34" charset="0"/>
                <a:cs typeface="Arial" pitchFamily="34" charset="0"/>
              </a:rPr>
              <a:t>Acts 3:21 – whom </a:t>
            </a:r>
            <a:r>
              <a:rPr lang="en-US" sz="4800" i="1" dirty="0">
                <a:solidFill>
                  <a:schemeClr val="bg1"/>
                </a:solidFill>
                <a:effectLst>
                  <a:outerShdw blurRad="50800" dist="88900" dir="5400000" algn="ctr" rotWithShape="0">
                    <a:schemeClr val="tx1"/>
                  </a:outerShdw>
                </a:effectLst>
                <a:latin typeface="Arial" pitchFamily="34" charset="0"/>
                <a:cs typeface="Arial" pitchFamily="34" charset="0"/>
              </a:rPr>
              <a:t>(Jesus) </a:t>
            </a:r>
            <a:r>
              <a:rPr lang="en-US" sz="4800" dirty="0">
                <a:solidFill>
                  <a:schemeClr val="bg1"/>
                </a:solidFill>
                <a:effectLst>
                  <a:outerShdw blurRad="50800" dist="88900" dir="5400000" algn="ctr" rotWithShape="0">
                    <a:schemeClr val="tx1"/>
                  </a:outerShdw>
                </a:effectLst>
                <a:latin typeface="Arial" pitchFamily="34" charset="0"/>
                <a:cs typeface="Arial" pitchFamily="34" charset="0"/>
              </a:rPr>
              <a:t>heaven must receive until the times of restoration of all things, which God has spoken by the mouth of all His holy prophets since the world began.</a:t>
            </a:r>
          </a:p>
        </p:txBody>
      </p:sp>
    </p:spTree>
    <p:extLst>
      <p:ext uri="{BB962C8B-B14F-4D97-AF65-F5344CB8AC3E}">
        <p14:creationId xmlns="" xmlns:p14="http://schemas.microsoft.com/office/powerpoint/2010/main" val="39235271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StockSnap_EFVE0GXEJL-Edit.jpg"/>
          <p:cNvPicPr>
            <a:picLocks noChangeAspect="1"/>
          </p:cNvPicPr>
          <p:nvPr/>
        </p:nvPicPr>
        <p:blipFill>
          <a:blip r:embed="rId2"/>
          <a:stretch>
            <a:fillRect/>
          </a:stretch>
        </p:blipFill>
        <p:spPr>
          <a:xfrm>
            <a:off x="0" y="-1039483"/>
            <a:ext cx="12192000" cy="9144000"/>
          </a:xfrm>
          <a:prstGeom prst="rect">
            <a:avLst/>
          </a:prstGeom>
        </p:spPr>
      </p:pic>
      <p:sp>
        <p:nvSpPr>
          <p:cNvPr id="2" name="Title 1"/>
          <p:cNvSpPr>
            <a:spLocks noGrp="1"/>
          </p:cNvSpPr>
          <p:nvPr>
            <p:ph type="title"/>
          </p:nvPr>
        </p:nvSpPr>
        <p:spPr>
          <a:xfrm>
            <a:off x="812321" y="-25868"/>
            <a:ext cx="10515600" cy="1570007"/>
          </a:xfrm>
        </p:spPr>
        <p:txBody>
          <a:bodyPr>
            <a:noAutofit/>
          </a:bodyPr>
          <a:lstStyle/>
          <a:p>
            <a:r>
              <a:rPr lang="en-US" sz="4500" b="1" dirty="0">
                <a:solidFill>
                  <a:schemeClr val="bg1"/>
                </a:solidFill>
                <a:effectLst>
                  <a:outerShdw blurRad="38100" dist="88900" dir="2700000" algn="tl">
                    <a:srgbClr val="000000"/>
                  </a:outerShdw>
                </a:effectLst>
                <a:latin typeface="Arial" pitchFamily="34" charset="0"/>
                <a:cs typeface="Arial" pitchFamily="34" charset="0"/>
              </a:rPr>
              <a:t>The Basics of Christianity (Heb 6:1-3)</a:t>
            </a:r>
          </a:p>
        </p:txBody>
      </p:sp>
      <p:sp>
        <p:nvSpPr>
          <p:cNvPr id="3" name="Content Placeholder 2"/>
          <p:cNvSpPr>
            <a:spLocks noGrp="1"/>
          </p:cNvSpPr>
          <p:nvPr>
            <p:ph idx="1"/>
          </p:nvPr>
        </p:nvSpPr>
        <p:spPr>
          <a:xfrm>
            <a:off x="872705" y="1213161"/>
            <a:ext cx="10515600" cy="4351338"/>
          </a:xfrm>
        </p:spPr>
        <p:txBody>
          <a:bodyPr>
            <a:noAutofit/>
          </a:bodyPr>
          <a:lstStyle/>
          <a:p>
            <a:pPr marL="0" indent="0">
              <a:buNone/>
            </a:pPr>
            <a:r>
              <a:rPr lang="en-US" sz="2400" dirty="0">
                <a:solidFill>
                  <a:schemeClr val="bg1"/>
                </a:solidFill>
                <a:effectLst>
                  <a:outerShdw blurRad="38100" dist="88900" dir="2700000" algn="tl">
                    <a:srgbClr val="000000"/>
                  </a:outerShdw>
                </a:effectLst>
                <a:latin typeface="Arial" pitchFamily="34" charset="0"/>
                <a:cs typeface="Arial" pitchFamily="34" charset="0"/>
              </a:rPr>
              <a:t>1</a:t>
            </a:r>
            <a:r>
              <a:rPr lang="en-US" dirty="0">
                <a:solidFill>
                  <a:schemeClr val="bg1"/>
                </a:solidFill>
                <a:effectLst>
                  <a:outerShdw blurRad="38100" dist="88900" dir="2700000" algn="tl">
                    <a:srgbClr val="000000"/>
                  </a:outerShdw>
                </a:effectLst>
                <a:latin typeface="Arial" pitchFamily="34" charset="0"/>
                <a:cs typeface="Arial" pitchFamily="34" charset="0"/>
              </a:rPr>
              <a:t> </a:t>
            </a:r>
            <a:r>
              <a:rPr lang="en-US" sz="4250" dirty="0">
                <a:solidFill>
                  <a:schemeClr val="bg1"/>
                </a:solidFill>
                <a:effectLst>
                  <a:outerShdw blurRad="38100" dist="88900" dir="2700000" algn="tl">
                    <a:srgbClr val="000000"/>
                  </a:outerShdw>
                </a:effectLst>
                <a:latin typeface="Arial" pitchFamily="34" charset="0"/>
                <a:cs typeface="Arial" pitchFamily="34" charset="0"/>
              </a:rPr>
              <a:t>Therefore, leaving the discussion of the elementary principles of Christ, let us go on to perfection, not laying again the foundation of repentance from dead works and of faith toward God, </a:t>
            </a:r>
            <a:r>
              <a:rPr lang="en-US" sz="2400" dirty="0">
                <a:solidFill>
                  <a:schemeClr val="bg1"/>
                </a:solidFill>
                <a:effectLst>
                  <a:outerShdw blurRad="38100" dist="88900" dir="2700000" algn="tl">
                    <a:srgbClr val="000000"/>
                  </a:outerShdw>
                </a:effectLst>
                <a:latin typeface="Arial" pitchFamily="34" charset="0"/>
                <a:cs typeface="Arial" pitchFamily="34" charset="0"/>
              </a:rPr>
              <a:t>2 </a:t>
            </a:r>
            <a:r>
              <a:rPr lang="en-US" sz="4250" dirty="0">
                <a:solidFill>
                  <a:schemeClr val="bg1"/>
                </a:solidFill>
                <a:effectLst>
                  <a:outerShdw blurRad="38100" dist="88900" dir="2700000" algn="tl">
                    <a:srgbClr val="000000"/>
                  </a:outerShdw>
                </a:effectLst>
                <a:latin typeface="Arial" pitchFamily="34" charset="0"/>
                <a:cs typeface="Arial" pitchFamily="34" charset="0"/>
              </a:rPr>
              <a:t>of the doctrine of baptisms, of laying on of hands, of resurrection of the dead, and of eternal judgment. </a:t>
            </a:r>
            <a:r>
              <a:rPr lang="en-US" sz="2400" dirty="0">
                <a:solidFill>
                  <a:schemeClr val="bg1"/>
                </a:solidFill>
                <a:effectLst>
                  <a:outerShdw blurRad="38100" dist="88900" dir="2700000" algn="tl">
                    <a:srgbClr val="000000"/>
                  </a:outerShdw>
                </a:effectLst>
                <a:latin typeface="Arial" pitchFamily="34" charset="0"/>
                <a:cs typeface="Arial" pitchFamily="34" charset="0"/>
              </a:rPr>
              <a:t>3 </a:t>
            </a:r>
            <a:r>
              <a:rPr lang="en-US" sz="4250" dirty="0">
                <a:solidFill>
                  <a:schemeClr val="bg1"/>
                </a:solidFill>
                <a:effectLst>
                  <a:outerShdw blurRad="38100" dist="88900" dir="2700000" algn="tl">
                    <a:srgbClr val="000000"/>
                  </a:outerShdw>
                </a:effectLst>
                <a:latin typeface="Arial" pitchFamily="34" charset="0"/>
                <a:cs typeface="Arial" pitchFamily="34" charset="0"/>
              </a:rPr>
              <a:t>And this we will do if God permits.</a:t>
            </a:r>
          </a:p>
        </p:txBody>
      </p:sp>
    </p:spTree>
    <p:extLst>
      <p:ext uri="{BB962C8B-B14F-4D97-AF65-F5344CB8AC3E}">
        <p14:creationId xmlns="" xmlns:p14="http://schemas.microsoft.com/office/powerpoint/2010/main" val="1068958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tockSnap_EFVE0GXEJL-Edit.jpg"/>
          <p:cNvPicPr>
            <a:picLocks noChangeAspect="1"/>
          </p:cNvPicPr>
          <p:nvPr/>
        </p:nvPicPr>
        <p:blipFill>
          <a:blip r:embed="rId2"/>
          <a:stretch>
            <a:fillRect/>
          </a:stretch>
        </p:blipFill>
        <p:spPr>
          <a:xfrm>
            <a:off x="0" y="-1039483"/>
            <a:ext cx="12192000" cy="9144000"/>
          </a:xfrm>
          <a:prstGeom prst="rect">
            <a:avLst/>
          </a:prstGeom>
        </p:spPr>
      </p:pic>
      <p:sp>
        <p:nvSpPr>
          <p:cNvPr id="2" name="Title 1"/>
          <p:cNvSpPr>
            <a:spLocks noGrp="1"/>
          </p:cNvSpPr>
          <p:nvPr>
            <p:ph type="title"/>
          </p:nvPr>
        </p:nvSpPr>
        <p:spPr>
          <a:xfrm>
            <a:off x="838200" y="2822"/>
            <a:ext cx="10515600" cy="1325563"/>
          </a:xfrm>
        </p:spPr>
        <p:txBody>
          <a:bodyPr>
            <a:noAutofit/>
          </a:bodyPr>
          <a:lstStyle/>
          <a:p>
            <a:r>
              <a:rPr lang="en-US" sz="4500" b="1" dirty="0">
                <a:solidFill>
                  <a:schemeClr val="bg1"/>
                </a:solidFill>
                <a:effectLst>
                  <a:outerShdw blurRad="38100" dist="88900" dir="2700000" algn="tl">
                    <a:srgbClr val="000000"/>
                  </a:outerShdw>
                </a:effectLst>
                <a:latin typeface="Arial" pitchFamily="34" charset="0"/>
                <a:cs typeface="Arial" pitchFamily="34" charset="0"/>
              </a:rPr>
              <a:t>The Basics of Christianity (Heb 6:1-3)</a:t>
            </a:r>
          </a:p>
        </p:txBody>
      </p:sp>
      <p:sp>
        <p:nvSpPr>
          <p:cNvPr id="3" name="Content Placeholder 2"/>
          <p:cNvSpPr>
            <a:spLocks noGrp="1"/>
          </p:cNvSpPr>
          <p:nvPr>
            <p:ph idx="1"/>
          </p:nvPr>
        </p:nvSpPr>
        <p:spPr>
          <a:xfrm>
            <a:off x="838200" y="1144147"/>
            <a:ext cx="10515600" cy="4351338"/>
          </a:xfrm>
        </p:spPr>
        <p:txBody>
          <a:bodyPr>
            <a:noAutofit/>
          </a:bodyPr>
          <a:lstStyle/>
          <a:p>
            <a:pPr marL="514350" indent="-514350">
              <a:buAutoNum type="arabicPeriod"/>
            </a:pPr>
            <a:r>
              <a:rPr lang="en-US" sz="4200" b="1" dirty="0">
                <a:solidFill>
                  <a:schemeClr val="bg1"/>
                </a:solidFill>
                <a:effectLst>
                  <a:outerShdw blurRad="38100" dist="88900" dir="2700000" algn="tl">
                    <a:srgbClr val="000000"/>
                  </a:outerShdw>
                </a:effectLst>
                <a:latin typeface="Arial" pitchFamily="34" charset="0"/>
                <a:cs typeface="Arial" pitchFamily="34" charset="0"/>
              </a:rPr>
              <a:t>The doctrine of Christ</a:t>
            </a:r>
          </a:p>
          <a:p>
            <a:pPr marL="514350" indent="-514350">
              <a:buAutoNum type="arabicPeriod"/>
            </a:pPr>
            <a:r>
              <a:rPr lang="en-US" sz="4200" b="1" dirty="0">
                <a:solidFill>
                  <a:schemeClr val="bg1"/>
                </a:solidFill>
                <a:effectLst>
                  <a:outerShdw blurRad="38100" dist="88900" dir="2700000" algn="tl">
                    <a:srgbClr val="000000"/>
                  </a:outerShdw>
                </a:effectLst>
                <a:latin typeface="Arial" pitchFamily="34" charset="0"/>
                <a:cs typeface="Arial" pitchFamily="34" charset="0"/>
              </a:rPr>
              <a:t>The doctrine of repentance from dead works and faith toward God</a:t>
            </a:r>
          </a:p>
          <a:p>
            <a:pPr marL="514350" indent="-514350">
              <a:buAutoNum type="arabicPeriod"/>
            </a:pPr>
            <a:r>
              <a:rPr lang="en-US" sz="4200" b="1" dirty="0">
                <a:solidFill>
                  <a:schemeClr val="bg1"/>
                </a:solidFill>
                <a:effectLst>
                  <a:outerShdw blurRad="38100" dist="88900" dir="2700000" algn="tl">
                    <a:srgbClr val="000000"/>
                  </a:outerShdw>
                </a:effectLst>
                <a:latin typeface="Arial" pitchFamily="34" charset="0"/>
                <a:cs typeface="Arial" pitchFamily="34" charset="0"/>
              </a:rPr>
              <a:t>The doctrine of baptisms</a:t>
            </a:r>
          </a:p>
          <a:p>
            <a:pPr marL="514350" indent="-514350">
              <a:buAutoNum type="arabicPeriod"/>
            </a:pPr>
            <a:r>
              <a:rPr lang="en-US" sz="4200" b="1" dirty="0">
                <a:solidFill>
                  <a:schemeClr val="bg1"/>
                </a:solidFill>
                <a:effectLst>
                  <a:outerShdw blurRad="38100" dist="88900" dir="2700000" algn="tl">
                    <a:srgbClr val="000000"/>
                  </a:outerShdw>
                </a:effectLst>
                <a:latin typeface="Arial" pitchFamily="34" charset="0"/>
                <a:cs typeface="Arial" pitchFamily="34" charset="0"/>
              </a:rPr>
              <a:t>The doctrine of laying on of hands</a:t>
            </a:r>
          </a:p>
          <a:p>
            <a:pPr marL="514350" indent="-514350">
              <a:buAutoNum type="arabicPeriod"/>
            </a:pPr>
            <a:r>
              <a:rPr lang="en-US" sz="4200" b="1" dirty="0">
                <a:solidFill>
                  <a:schemeClr val="bg1"/>
                </a:solidFill>
                <a:effectLst>
                  <a:outerShdw blurRad="38100" dist="88900" dir="2700000" algn="tl">
                    <a:srgbClr val="000000"/>
                  </a:outerShdw>
                </a:effectLst>
                <a:latin typeface="Arial" pitchFamily="34" charset="0"/>
                <a:cs typeface="Arial" pitchFamily="34" charset="0"/>
              </a:rPr>
              <a:t>The doctrine of resurrection of the dead</a:t>
            </a:r>
          </a:p>
          <a:p>
            <a:pPr marL="514350" indent="-514350">
              <a:buAutoNum type="arabicPeriod"/>
            </a:pPr>
            <a:r>
              <a:rPr lang="en-US" sz="4200" b="1" dirty="0">
                <a:solidFill>
                  <a:schemeClr val="bg1"/>
                </a:solidFill>
                <a:effectLst>
                  <a:outerShdw blurRad="38100" dist="88900" dir="2700000" algn="tl">
                    <a:srgbClr val="000000"/>
                  </a:outerShdw>
                </a:effectLst>
                <a:latin typeface="Arial" pitchFamily="34" charset="0"/>
                <a:cs typeface="Arial" pitchFamily="34" charset="0"/>
              </a:rPr>
              <a:t>The doctrine of eternal judgment</a:t>
            </a:r>
          </a:p>
        </p:txBody>
      </p:sp>
    </p:spTree>
    <p:extLst>
      <p:ext uri="{BB962C8B-B14F-4D97-AF65-F5344CB8AC3E}">
        <p14:creationId xmlns="" xmlns:p14="http://schemas.microsoft.com/office/powerpoint/2010/main" val="14371463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tockSnap_EFVE0GXEJL-Edit.jpg"/>
          <p:cNvPicPr>
            <a:picLocks noChangeAspect="1"/>
          </p:cNvPicPr>
          <p:nvPr/>
        </p:nvPicPr>
        <p:blipFill>
          <a:blip r:embed="rId2"/>
          <a:stretch>
            <a:fillRect/>
          </a:stretch>
        </p:blipFill>
        <p:spPr>
          <a:xfrm>
            <a:off x="0" y="-1039483"/>
            <a:ext cx="12192000" cy="9144000"/>
          </a:xfrm>
          <a:prstGeom prst="rect">
            <a:avLst/>
          </a:prstGeom>
        </p:spPr>
      </p:pic>
      <p:sp>
        <p:nvSpPr>
          <p:cNvPr id="2" name="Title 1"/>
          <p:cNvSpPr>
            <a:spLocks noGrp="1"/>
          </p:cNvSpPr>
          <p:nvPr>
            <p:ph type="title"/>
          </p:nvPr>
        </p:nvSpPr>
        <p:spPr>
          <a:xfrm>
            <a:off x="795068" y="-86260"/>
            <a:ext cx="10515600" cy="1325563"/>
          </a:xfrm>
        </p:spPr>
        <p:txBody>
          <a:bodyPr>
            <a:normAutofit/>
          </a:bodyPr>
          <a:lstStyle/>
          <a:p>
            <a:pPr algn="ctr"/>
            <a:r>
              <a:rPr lang="en-US" sz="5000" b="1" dirty="0">
                <a:solidFill>
                  <a:schemeClr val="bg1"/>
                </a:solidFill>
                <a:effectLst>
                  <a:outerShdw blurRad="38100" dist="88900" dir="2700000" algn="tl">
                    <a:srgbClr val="000000"/>
                  </a:outerShdw>
                </a:effectLst>
                <a:latin typeface="Arial" pitchFamily="34" charset="0"/>
                <a:cs typeface="Arial" pitchFamily="34" charset="0"/>
              </a:rPr>
              <a:t>The doctrine of Christ</a:t>
            </a:r>
          </a:p>
        </p:txBody>
      </p:sp>
      <p:sp>
        <p:nvSpPr>
          <p:cNvPr id="3" name="Content Placeholder 2"/>
          <p:cNvSpPr>
            <a:spLocks noGrp="1"/>
          </p:cNvSpPr>
          <p:nvPr>
            <p:ph idx="1"/>
          </p:nvPr>
        </p:nvSpPr>
        <p:spPr>
          <a:xfrm>
            <a:off x="829574" y="928482"/>
            <a:ext cx="10515600" cy="4351338"/>
          </a:xfrm>
        </p:spPr>
        <p:txBody>
          <a:bodyPr>
            <a:noAutofit/>
          </a:bodyPr>
          <a:lstStyle/>
          <a:p>
            <a:r>
              <a:rPr lang="en-US" sz="4500" dirty="0">
                <a:solidFill>
                  <a:schemeClr val="bg1"/>
                </a:solidFill>
                <a:effectLst>
                  <a:outerShdw blurRad="38100" dist="88900" dir="2700000" algn="tl">
                    <a:srgbClr val="000000"/>
                  </a:outerShdw>
                </a:effectLst>
                <a:latin typeface="Arial" pitchFamily="34" charset="0"/>
                <a:cs typeface="Arial" pitchFamily="34" charset="0"/>
              </a:rPr>
              <a:t>‘</a:t>
            </a:r>
            <a:r>
              <a:rPr lang="en-US" sz="4500" i="1" dirty="0">
                <a:solidFill>
                  <a:schemeClr val="bg1"/>
                </a:solidFill>
                <a:effectLst>
                  <a:outerShdw blurRad="38100" dist="88900" dir="2700000" algn="tl">
                    <a:srgbClr val="000000"/>
                  </a:outerShdw>
                </a:effectLst>
                <a:latin typeface="Arial" pitchFamily="34" charset="0"/>
                <a:cs typeface="Arial" pitchFamily="34" charset="0"/>
              </a:rPr>
              <a:t>Christ</a:t>
            </a:r>
            <a:r>
              <a:rPr lang="en-US" sz="4500" dirty="0">
                <a:solidFill>
                  <a:schemeClr val="bg1"/>
                </a:solidFill>
                <a:effectLst>
                  <a:outerShdw blurRad="38100" dist="88900" dir="2700000" algn="tl">
                    <a:srgbClr val="000000"/>
                  </a:outerShdw>
                </a:effectLst>
                <a:latin typeface="Arial" pitchFamily="34" charset="0"/>
                <a:cs typeface="Arial" pitchFamily="34" charset="0"/>
              </a:rPr>
              <a:t>’ is a title</a:t>
            </a:r>
          </a:p>
          <a:p>
            <a:r>
              <a:rPr lang="en-US" sz="4500" dirty="0">
                <a:solidFill>
                  <a:schemeClr val="bg1"/>
                </a:solidFill>
                <a:effectLst>
                  <a:outerShdw blurRad="38100" dist="88900" dir="2700000" algn="tl">
                    <a:srgbClr val="000000"/>
                  </a:outerShdw>
                </a:effectLst>
                <a:latin typeface="Arial" pitchFamily="34" charset="0"/>
                <a:cs typeface="Arial" pitchFamily="34" charset="0"/>
              </a:rPr>
              <a:t>‘</a:t>
            </a:r>
            <a:r>
              <a:rPr lang="en-US" sz="4500" i="1" dirty="0">
                <a:solidFill>
                  <a:schemeClr val="bg1"/>
                </a:solidFill>
                <a:effectLst>
                  <a:outerShdw blurRad="38100" dist="88900" dir="2700000" algn="tl">
                    <a:srgbClr val="000000"/>
                  </a:outerShdw>
                </a:effectLst>
                <a:latin typeface="Arial" pitchFamily="34" charset="0"/>
                <a:cs typeface="Arial" pitchFamily="34" charset="0"/>
              </a:rPr>
              <a:t>Christ</a:t>
            </a:r>
            <a:r>
              <a:rPr lang="en-US" sz="4500" dirty="0">
                <a:solidFill>
                  <a:schemeClr val="bg1"/>
                </a:solidFill>
                <a:effectLst>
                  <a:outerShdw blurRad="38100" dist="88900" dir="2700000" algn="tl">
                    <a:srgbClr val="000000"/>
                  </a:outerShdw>
                </a:effectLst>
                <a:latin typeface="Arial" pitchFamily="34" charset="0"/>
                <a:cs typeface="Arial" pitchFamily="34" charset="0"/>
              </a:rPr>
              <a:t>’ is synonymous with ‘</a:t>
            </a:r>
            <a:r>
              <a:rPr lang="en-US" sz="4500" i="1" dirty="0">
                <a:solidFill>
                  <a:schemeClr val="bg1"/>
                </a:solidFill>
                <a:effectLst>
                  <a:outerShdw blurRad="38100" dist="88900" dir="2700000" algn="tl">
                    <a:srgbClr val="000000"/>
                  </a:outerShdw>
                </a:effectLst>
                <a:latin typeface="Arial" pitchFamily="34" charset="0"/>
                <a:cs typeface="Arial" pitchFamily="34" charset="0"/>
              </a:rPr>
              <a:t>Messiah</a:t>
            </a:r>
            <a:r>
              <a:rPr lang="en-US" sz="4500" dirty="0">
                <a:solidFill>
                  <a:schemeClr val="bg1"/>
                </a:solidFill>
                <a:effectLst>
                  <a:outerShdw blurRad="38100" dist="88900" dir="2700000" algn="tl">
                    <a:srgbClr val="000000"/>
                  </a:outerShdw>
                </a:effectLst>
                <a:latin typeface="Arial" pitchFamily="34" charset="0"/>
                <a:cs typeface="Arial" pitchFamily="34" charset="0"/>
              </a:rPr>
              <a:t>’</a:t>
            </a:r>
          </a:p>
          <a:p>
            <a:r>
              <a:rPr lang="en-US" sz="4500" dirty="0">
                <a:solidFill>
                  <a:schemeClr val="bg1"/>
                </a:solidFill>
                <a:effectLst>
                  <a:outerShdw blurRad="38100" dist="88900" dir="2700000" algn="tl">
                    <a:srgbClr val="000000"/>
                  </a:outerShdw>
                </a:effectLst>
                <a:latin typeface="Arial" pitchFamily="34" charset="0"/>
                <a:cs typeface="Arial" pitchFamily="34" charset="0"/>
              </a:rPr>
              <a:t>‘</a:t>
            </a:r>
            <a:r>
              <a:rPr lang="en-US" sz="4500" i="1" dirty="0">
                <a:solidFill>
                  <a:schemeClr val="bg1"/>
                </a:solidFill>
                <a:effectLst>
                  <a:outerShdw blurRad="38100" dist="88900" dir="2700000" algn="tl">
                    <a:srgbClr val="000000"/>
                  </a:outerShdw>
                </a:effectLst>
                <a:latin typeface="Arial" pitchFamily="34" charset="0"/>
                <a:cs typeface="Arial" pitchFamily="34" charset="0"/>
              </a:rPr>
              <a:t>Messiah</a:t>
            </a:r>
            <a:r>
              <a:rPr lang="en-US" sz="4500" dirty="0">
                <a:solidFill>
                  <a:schemeClr val="bg1"/>
                </a:solidFill>
                <a:effectLst>
                  <a:outerShdw blurRad="38100" dist="88900" dir="2700000" algn="tl">
                    <a:srgbClr val="000000"/>
                  </a:outerShdw>
                </a:effectLst>
                <a:latin typeface="Arial" pitchFamily="34" charset="0"/>
                <a:cs typeface="Arial" pitchFamily="34" charset="0"/>
              </a:rPr>
              <a:t>’ means ‘The Anointed One’</a:t>
            </a:r>
          </a:p>
          <a:p>
            <a:r>
              <a:rPr lang="en-US" sz="4500" dirty="0">
                <a:solidFill>
                  <a:schemeClr val="bg1"/>
                </a:solidFill>
                <a:effectLst>
                  <a:outerShdw blurRad="38100" dist="88900" dir="2700000" algn="tl">
                    <a:srgbClr val="000000"/>
                  </a:outerShdw>
                </a:effectLst>
                <a:latin typeface="Arial" pitchFamily="34" charset="0"/>
                <a:cs typeface="Arial" pitchFamily="34" charset="0"/>
              </a:rPr>
              <a:t>Anointing was done by pouring oil on a person who was being set apart, and empowered by God for a special work</a:t>
            </a:r>
          </a:p>
          <a:p>
            <a:r>
              <a:rPr lang="en-US" sz="4500" dirty="0">
                <a:solidFill>
                  <a:schemeClr val="bg1"/>
                </a:solidFill>
                <a:effectLst>
                  <a:outerShdw blurRad="38100" dist="88900" dir="2700000" algn="tl">
                    <a:srgbClr val="000000"/>
                  </a:outerShdw>
                </a:effectLst>
                <a:latin typeface="Arial" pitchFamily="34" charset="0"/>
                <a:cs typeface="Arial" pitchFamily="34" charset="0"/>
              </a:rPr>
              <a:t>The oil was symbolic of the Holy Spirit who manifests the power of God</a:t>
            </a:r>
          </a:p>
        </p:txBody>
      </p:sp>
    </p:spTree>
    <p:extLst>
      <p:ext uri="{BB962C8B-B14F-4D97-AF65-F5344CB8AC3E}">
        <p14:creationId xmlns="" xmlns:p14="http://schemas.microsoft.com/office/powerpoint/2010/main" val="4787304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tockSnap_EFVE0GXEJL-Edit.jpg"/>
          <p:cNvPicPr>
            <a:picLocks noChangeAspect="1"/>
          </p:cNvPicPr>
          <p:nvPr/>
        </p:nvPicPr>
        <p:blipFill>
          <a:blip r:embed="rId2"/>
          <a:stretch>
            <a:fillRect/>
          </a:stretch>
        </p:blipFill>
        <p:spPr>
          <a:xfrm>
            <a:off x="0" y="-1039483"/>
            <a:ext cx="12192000" cy="9144000"/>
          </a:xfrm>
          <a:prstGeom prst="rect">
            <a:avLst/>
          </a:prstGeom>
        </p:spPr>
      </p:pic>
      <p:sp>
        <p:nvSpPr>
          <p:cNvPr id="2" name="Title 1"/>
          <p:cNvSpPr>
            <a:spLocks noGrp="1"/>
          </p:cNvSpPr>
          <p:nvPr>
            <p:ph type="title"/>
          </p:nvPr>
        </p:nvSpPr>
        <p:spPr>
          <a:xfrm>
            <a:off x="777816" y="224276"/>
            <a:ext cx="10515600" cy="1325563"/>
          </a:xfrm>
        </p:spPr>
        <p:txBody>
          <a:bodyPr>
            <a:noAutofit/>
          </a:bodyPr>
          <a:lstStyle/>
          <a:p>
            <a:pPr algn="ctr"/>
            <a:r>
              <a:rPr lang="en-US" sz="5000" b="1" dirty="0">
                <a:solidFill>
                  <a:schemeClr val="bg1"/>
                </a:solidFill>
                <a:effectLst>
                  <a:outerShdw blurRad="38100" dist="88900" dir="2700000" algn="tl">
                    <a:srgbClr val="000000"/>
                  </a:outerShdw>
                </a:effectLst>
                <a:latin typeface="Arial" pitchFamily="34" charset="0"/>
                <a:cs typeface="Arial" pitchFamily="34" charset="0"/>
              </a:rPr>
              <a:t>The doctrine of Christ – </a:t>
            </a:r>
            <a:r>
              <a:rPr lang="en-US" b="1" dirty="0">
                <a:solidFill>
                  <a:schemeClr val="bg1"/>
                </a:solidFill>
                <a:effectLst>
                  <a:outerShdw blurRad="38100" dist="88900" dir="2700000" algn="tl">
                    <a:srgbClr val="000000"/>
                  </a:outerShdw>
                </a:effectLst>
                <a:latin typeface="Arial" pitchFamily="34" charset="0"/>
                <a:cs typeface="Arial" pitchFamily="34" charset="0"/>
              </a:rPr>
              <a:t>The Anointed One (a)</a:t>
            </a:r>
          </a:p>
        </p:txBody>
      </p:sp>
      <p:sp>
        <p:nvSpPr>
          <p:cNvPr id="3" name="Content Placeholder 2"/>
          <p:cNvSpPr>
            <a:spLocks noGrp="1"/>
          </p:cNvSpPr>
          <p:nvPr>
            <p:ph idx="1"/>
          </p:nvPr>
        </p:nvSpPr>
        <p:spPr>
          <a:xfrm>
            <a:off x="786441" y="1678947"/>
            <a:ext cx="10515600" cy="4351338"/>
          </a:xfrm>
        </p:spPr>
        <p:txBody>
          <a:bodyPr>
            <a:noAutofit/>
          </a:bodyPr>
          <a:lstStyle/>
          <a:p>
            <a:pPr marL="0" indent="0">
              <a:buNone/>
            </a:pPr>
            <a:r>
              <a:rPr lang="en-US" sz="4500" b="1" dirty="0">
                <a:solidFill>
                  <a:schemeClr val="bg1"/>
                </a:solidFill>
                <a:effectLst>
                  <a:outerShdw blurRad="38100" dist="88900" dir="2700000" algn="tl">
                    <a:srgbClr val="000000"/>
                  </a:outerShdw>
                </a:effectLst>
                <a:latin typeface="Arial" pitchFamily="34" charset="0"/>
                <a:cs typeface="Arial" pitchFamily="34" charset="0"/>
              </a:rPr>
              <a:t>Jesus Christ was indeed anointed</a:t>
            </a:r>
          </a:p>
          <a:p>
            <a:pPr marL="0" indent="0">
              <a:buNone/>
            </a:pPr>
            <a:r>
              <a:rPr lang="en-US" sz="4500" dirty="0">
                <a:solidFill>
                  <a:schemeClr val="bg1"/>
                </a:solidFill>
                <a:effectLst>
                  <a:outerShdw blurRad="38100" dist="88900" dir="2700000" algn="tl">
                    <a:srgbClr val="000000"/>
                  </a:outerShdw>
                </a:effectLst>
                <a:latin typeface="Arial" pitchFamily="34" charset="0"/>
                <a:cs typeface="Arial" pitchFamily="34" charset="0"/>
              </a:rPr>
              <a:t>Matthew 3:16 – When He had been baptized, Jesus came up immediately from the water; and behold, the heavens were opened to Him, and He saw the Spirit of God descending like a dove and alighting upon Him.</a:t>
            </a:r>
          </a:p>
        </p:txBody>
      </p:sp>
    </p:spTree>
    <p:extLst>
      <p:ext uri="{BB962C8B-B14F-4D97-AF65-F5344CB8AC3E}">
        <p14:creationId xmlns="" xmlns:p14="http://schemas.microsoft.com/office/powerpoint/2010/main" val="10442429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tockSnap_EFVE0GXEJL-Edit.jpg"/>
          <p:cNvPicPr>
            <a:picLocks noChangeAspect="1"/>
          </p:cNvPicPr>
          <p:nvPr/>
        </p:nvPicPr>
        <p:blipFill>
          <a:blip r:embed="rId2"/>
          <a:stretch>
            <a:fillRect/>
          </a:stretch>
        </p:blipFill>
        <p:spPr>
          <a:xfrm>
            <a:off x="0" y="-1039483"/>
            <a:ext cx="12192000" cy="9144000"/>
          </a:xfrm>
          <a:prstGeom prst="rect">
            <a:avLst/>
          </a:prstGeom>
        </p:spPr>
      </p:pic>
      <p:sp>
        <p:nvSpPr>
          <p:cNvPr id="2" name="Title 1"/>
          <p:cNvSpPr>
            <a:spLocks noGrp="1"/>
          </p:cNvSpPr>
          <p:nvPr>
            <p:ph type="title"/>
          </p:nvPr>
        </p:nvSpPr>
        <p:spPr>
          <a:xfrm>
            <a:off x="795068" y="103512"/>
            <a:ext cx="10515600" cy="1325563"/>
          </a:xfrm>
        </p:spPr>
        <p:txBody>
          <a:bodyPr>
            <a:noAutofit/>
          </a:bodyPr>
          <a:lstStyle/>
          <a:p>
            <a:pPr algn="ctr"/>
            <a:r>
              <a:rPr lang="en-US" sz="5000" b="1" dirty="0">
                <a:solidFill>
                  <a:schemeClr val="bg1"/>
                </a:solidFill>
                <a:effectLst>
                  <a:outerShdw blurRad="50800" dist="88900" dir="5400000" algn="ctr" rotWithShape="0">
                    <a:schemeClr val="tx1"/>
                  </a:outerShdw>
                </a:effectLst>
                <a:latin typeface="Arial" pitchFamily="34" charset="0"/>
                <a:cs typeface="Arial" pitchFamily="34" charset="0"/>
              </a:rPr>
              <a:t>The doctrine of Christ </a:t>
            </a:r>
            <a:r>
              <a:rPr lang="en-US" b="1" dirty="0">
                <a:solidFill>
                  <a:schemeClr val="bg1"/>
                </a:solidFill>
                <a:effectLst>
                  <a:outerShdw blurRad="50800" dist="88900" dir="5400000" algn="ctr" rotWithShape="0">
                    <a:schemeClr val="tx1"/>
                  </a:outerShdw>
                </a:effectLst>
                <a:latin typeface="Arial" pitchFamily="34" charset="0"/>
                <a:cs typeface="Arial" pitchFamily="34" charset="0"/>
              </a:rPr>
              <a:t>– The Anointed One (b)</a:t>
            </a:r>
            <a:endParaRPr lang="en-US" dirty="0">
              <a:effectLst>
                <a:outerShdw blurRad="50800" dist="88900" dir="5400000" algn="ctr" rotWithShape="0">
                  <a:schemeClr val="tx1"/>
                </a:outerShdw>
              </a:effectLst>
              <a:latin typeface="Arial" pitchFamily="34" charset="0"/>
              <a:cs typeface="Arial" pitchFamily="34" charset="0"/>
            </a:endParaRPr>
          </a:p>
        </p:txBody>
      </p:sp>
      <p:sp>
        <p:nvSpPr>
          <p:cNvPr id="3" name="Content Placeholder 2"/>
          <p:cNvSpPr>
            <a:spLocks noGrp="1"/>
          </p:cNvSpPr>
          <p:nvPr>
            <p:ph idx="1"/>
          </p:nvPr>
        </p:nvSpPr>
        <p:spPr>
          <a:xfrm>
            <a:off x="855453" y="1463297"/>
            <a:ext cx="10515600" cy="4351338"/>
          </a:xfrm>
        </p:spPr>
        <p:txBody>
          <a:bodyPr>
            <a:noAutofit/>
          </a:bodyPr>
          <a:lstStyle/>
          <a:p>
            <a:pPr marL="0" indent="0">
              <a:buNone/>
            </a:pPr>
            <a:r>
              <a:rPr lang="en-US" sz="4200" dirty="0">
                <a:solidFill>
                  <a:schemeClr val="bg1"/>
                </a:solidFill>
                <a:effectLst>
                  <a:outerShdw blurRad="50800" dist="88900" dir="5400000" algn="ctr" rotWithShape="0">
                    <a:schemeClr val="tx1"/>
                  </a:outerShdw>
                </a:effectLst>
                <a:latin typeface="Arial" pitchFamily="34" charset="0"/>
                <a:cs typeface="Arial" pitchFamily="34" charset="0"/>
              </a:rPr>
              <a:t>Luke 4:17-18 He found the place where it is written: </a:t>
            </a:r>
            <a:r>
              <a:rPr lang="en-US" sz="2400" dirty="0">
                <a:solidFill>
                  <a:schemeClr val="bg1"/>
                </a:solidFill>
                <a:effectLst>
                  <a:outerShdw blurRad="50800" dist="88900" dir="5400000" algn="ctr" rotWithShape="0">
                    <a:schemeClr val="tx1"/>
                  </a:outerShdw>
                </a:effectLst>
                <a:latin typeface="Arial" pitchFamily="34" charset="0"/>
                <a:cs typeface="Arial" pitchFamily="34" charset="0"/>
              </a:rPr>
              <a:t>18</a:t>
            </a:r>
            <a:r>
              <a:rPr lang="en-US" sz="4200" dirty="0">
                <a:solidFill>
                  <a:schemeClr val="bg1"/>
                </a:solidFill>
                <a:effectLst>
                  <a:outerShdw blurRad="50800" dist="88900" dir="5400000" algn="ctr" rotWithShape="0">
                    <a:schemeClr val="tx1"/>
                  </a:outerShdw>
                </a:effectLst>
                <a:latin typeface="Arial" pitchFamily="34" charset="0"/>
                <a:cs typeface="Arial" pitchFamily="34" charset="0"/>
              </a:rPr>
              <a:t>“The spirit of the LORD is upon Me, Because He has anointed Me to preach the good news . . . </a:t>
            </a:r>
          </a:p>
          <a:p>
            <a:pPr marL="0" indent="0">
              <a:buNone/>
            </a:pPr>
            <a:r>
              <a:rPr lang="en-US" sz="4200" dirty="0">
                <a:solidFill>
                  <a:schemeClr val="bg1"/>
                </a:solidFill>
                <a:effectLst>
                  <a:outerShdw blurRad="50800" dist="88900" dir="5400000" algn="ctr" rotWithShape="0">
                    <a:schemeClr val="tx1"/>
                  </a:outerShdw>
                </a:effectLst>
                <a:latin typeface="Arial" pitchFamily="34" charset="0"/>
                <a:cs typeface="Arial" pitchFamily="34" charset="0"/>
              </a:rPr>
              <a:t>Acts 10:38 how God anointed Jesus of Nazareth with the Holy Spirit and with power, who went about doing good and healing all who were oppressed by the devil</a:t>
            </a:r>
          </a:p>
        </p:txBody>
      </p:sp>
    </p:spTree>
    <p:extLst>
      <p:ext uri="{BB962C8B-B14F-4D97-AF65-F5344CB8AC3E}">
        <p14:creationId xmlns="" xmlns:p14="http://schemas.microsoft.com/office/powerpoint/2010/main" val="31991119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tockSnap_EFVE0GXEJL-Edit.jpg"/>
          <p:cNvPicPr>
            <a:picLocks noChangeAspect="1"/>
          </p:cNvPicPr>
          <p:nvPr/>
        </p:nvPicPr>
        <p:blipFill>
          <a:blip r:embed="rId2"/>
          <a:stretch>
            <a:fillRect/>
          </a:stretch>
        </p:blipFill>
        <p:spPr>
          <a:xfrm>
            <a:off x="0" y="-1039483"/>
            <a:ext cx="12192000" cy="9144000"/>
          </a:xfrm>
          <a:prstGeom prst="rect">
            <a:avLst/>
          </a:prstGeom>
        </p:spPr>
      </p:pic>
      <p:sp>
        <p:nvSpPr>
          <p:cNvPr id="2" name="Title 1"/>
          <p:cNvSpPr>
            <a:spLocks noGrp="1"/>
          </p:cNvSpPr>
          <p:nvPr>
            <p:ph type="title"/>
          </p:nvPr>
        </p:nvSpPr>
        <p:spPr>
          <a:xfrm>
            <a:off x="786441" y="172520"/>
            <a:ext cx="10515600" cy="1325563"/>
          </a:xfrm>
        </p:spPr>
        <p:txBody>
          <a:bodyPr>
            <a:noAutofit/>
          </a:bodyPr>
          <a:lstStyle/>
          <a:p>
            <a:pPr algn="ctr"/>
            <a:r>
              <a:rPr lang="en-US" sz="5000" b="1" dirty="0">
                <a:solidFill>
                  <a:schemeClr val="bg1"/>
                </a:solidFill>
                <a:effectLst>
                  <a:outerShdw blurRad="50800" dist="88900" dir="5400000" algn="ctr" rotWithShape="0">
                    <a:schemeClr val="tx1"/>
                  </a:outerShdw>
                </a:effectLst>
                <a:latin typeface="Arial" pitchFamily="34" charset="0"/>
                <a:cs typeface="Arial" pitchFamily="34" charset="0"/>
              </a:rPr>
              <a:t>The doctrine of Christ – </a:t>
            </a:r>
            <a:r>
              <a:rPr lang="en-US" b="1" dirty="0">
                <a:solidFill>
                  <a:schemeClr val="bg1"/>
                </a:solidFill>
                <a:effectLst>
                  <a:outerShdw blurRad="50800" dist="88900" dir="5400000" algn="ctr" rotWithShape="0">
                    <a:schemeClr val="tx1"/>
                  </a:outerShdw>
                </a:effectLst>
                <a:latin typeface="Arial" pitchFamily="34" charset="0"/>
                <a:cs typeface="Arial" pitchFamily="34" charset="0"/>
              </a:rPr>
              <a:t>Why empower God? (a)</a:t>
            </a:r>
            <a:r>
              <a:rPr lang="en-US" sz="5000" b="1" dirty="0">
                <a:solidFill>
                  <a:schemeClr val="bg1"/>
                </a:solidFill>
                <a:effectLst>
                  <a:outerShdw blurRad="50800" dist="88900" dir="5400000" algn="ctr" rotWithShape="0">
                    <a:schemeClr val="tx1"/>
                  </a:outerShdw>
                </a:effectLst>
                <a:latin typeface="Arial" pitchFamily="34" charset="0"/>
                <a:cs typeface="Arial" pitchFamily="34" charset="0"/>
              </a:rPr>
              <a:t> </a:t>
            </a:r>
            <a:endParaRPr lang="en-US" sz="5000" dirty="0">
              <a:effectLst>
                <a:outerShdw blurRad="50800" dist="88900" dir="5400000" algn="ctr" rotWithShape="0">
                  <a:schemeClr val="tx1"/>
                </a:outerShdw>
              </a:effectLst>
              <a:latin typeface="Arial" pitchFamily="34" charset="0"/>
              <a:cs typeface="Arial" pitchFamily="34" charset="0"/>
            </a:endParaRPr>
          </a:p>
        </p:txBody>
      </p:sp>
      <p:sp>
        <p:nvSpPr>
          <p:cNvPr id="3" name="Content Placeholder 2"/>
          <p:cNvSpPr>
            <a:spLocks noGrp="1"/>
          </p:cNvSpPr>
          <p:nvPr>
            <p:ph idx="1"/>
          </p:nvPr>
        </p:nvSpPr>
        <p:spPr>
          <a:xfrm>
            <a:off x="915838" y="1618568"/>
            <a:ext cx="10515600" cy="4351338"/>
          </a:xfrm>
        </p:spPr>
        <p:txBody>
          <a:bodyPr>
            <a:noAutofit/>
          </a:bodyPr>
          <a:lstStyle/>
          <a:p>
            <a:pPr marL="0" indent="0">
              <a:buNone/>
            </a:pPr>
            <a:r>
              <a:rPr lang="en-US" sz="4250" b="1" dirty="0">
                <a:solidFill>
                  <a:schemeClr val="bg1"/>
                </a:solidFill>
                <a:effectLst>
                  <a:outerShdw blurRad="50800" dist="88900" dir="5400000" algn="ctr" rotWithShape="0">
                    <a:schemeClr val="tx1"/>
                  </a:outerShdw>
                </a:effectLst>
                <a:latin typeface="Arial" pitchFamily="34" charset="0"/>
                <a:cs typeface="Arial" pitchFamily="34" charset="0"/>
              </a:rPr>
              <a:t>Jesus was God in the flesh</a:t>
            </a:r>
          </a:p>
          <a:p>
            <a:pPr marL="0" indent="0">
              <a:buNone/>
            </a:pPr>
            <a:r>
              <a:rPr lang="en-US" sz="4300" dirty="0">
                <a:solidFill>
                  <a:schemeClr val="bg1"/>
                </a:solidFill>
                <a:effectLst>
                  <a:outerShdw blurRad="50800" dist="88900" dir="5400000" algn="ctr" rotWithShape="0">
                    <a:schemeClr val="tx1"/>
                  </a:outerShdw>
                </a:effectLst>
                <a:latin typeface="Arial" pitchFamily="34" charset="0"/>
                <a:cs typeface="Arial" pitchFamily="34" charset="0"/>
              </a:rPr>
              <a:t>John 1:1 In the beginning was the Word, and the Word was with God, and the </a:t>
            </a:r>
            <a:r>
              <a:rPr lang="en-US" sz="4300" u="sng" dirty="0">
                <a:solidFill>
                  <a:schemeClr val="bg1"/>
                </a:solidFill>
                <a:effectLst>
                  <a:outerShdw blurRad="50800" dist="88900" dir="5400000" algn="ctr" rotWithShape="0">
                    <a:schemeClr val="tx1"/>
                  </a:outerShdw>
                </a:effectLst>
                <a:latin typeface="Arial" pitchFamily="34" charset="0"/>
                <a:cs typeface="Arial" pitchFamily="34" charset="0"/>
              </a:rPr>
              <a:t>Word was God</a:t>
            </a:r>
          </a:p>
          <a:p>
            <a:pPr marL="0" indent="0">
              <a:buNone/>
            </a:pPr>
            <a:endParaRPr lang="en-US" sz="4300" u="sng" dirty="0">
              <a:solidFill>
                <a:schemeClr val="bg1"/>
              </a:solidFill>
              <a:effectLst>
                <a:outerShdw blurRad="50800" dist="88900" dir="5400000" algn="ctr" rotWithShape="0">
                  <a:schemeClr val="tx1"/>
                </a:outerShdw>
              </a:effectLst>
              <a:latin typeface="Arial" pitchFamily="34" charset="0"/>
              <a:cs typeface="Arial" pitchFamily="34" charset="0"/>
            </a:endParaRPr>
          </a:p>
          <a:p>
            <a:pPr marL="0" indent="0">
              <a:buNone/>
            </a:pPr>
            <a:r>
              <a:rPr lang="en-US" sz="4300" dirty="0">
                <a:solidFill>
                  <a:schemeClr val="bg1"/>
                </a:solidFill>
                <a:effectLst>
                  <a:outerShdw blurRad="50800" dist="88900" dir="5400000" algn="ctr" rotWithShape="0">
                    <a:schemeClr val="tx1"/>
                  </a:outerShdw>
                </a:effectLst>
                <a:latin typeface="Arial" pitchFamily="34" charset="0"/>
                <a:cs typeface="Arial" pitchFamily="34" charset="0"/>
              </a:rPr>
              <a:t>John 1:14 And the </a:t>
            </a:r>
            <a:r>
              <a:rPr lang="en-US" sz="4300" u="sng" dirty="0">
                <a:solidFill>
                  <a:schemeClr val="bg1"/>
                </a:solidFill>
                <a:effectLst>
                  <a:outerShdw blurRad="50800" dist="88900" dir="5400000" algn="ctr" rotWithShape="0">
                    <a:schemeClr val="tx1"/>
                  </a:outerShdw>
                </a:effectLst>
                <a:latin typeface="Arial" pitchFamily="34" charset="0"/>
                <a:cs typeface="Arial" pitchFamily="34" charset="0"/>
              </a:rPr>
              <a:t>Word became flesh</a:t>
            </a:r>
            <a:r>
              <a:rPr lang="en-US" sz="4300" dirty="0">
                <a:solidFill>
                  <a:schemeClr val="bg1"/>
                </a:solidFill>
                <a:effectLst>
                  <a:outerShdw blurRad="50800" dist="88900" dir="5400000" algn="ctr" rotWithShape="0">
                    <a:schemeClr val="tx1"/>
                  </a:outerShdw>
                </a:effectLst>
                <a:latin typeface="Arial" pitchFamily="34" charset="0"/>
                <a:cs typeface="Arial" pitchFamily="34" charset="0"/>
              </a:rPr>
              <a:t> and dwelt among us</a:t>
            </a:r>
            <a:endParaRPr lang="en-US" sz="4300" u="sng" dirty="0">
              <a:solidFill>
                <a:schemeClr val="bg1"/>
              </a:solidFill>
              <a:effectLst>
                <a:outerShdw blurRad="50800" dist="88900" dir="5400000" algn="ctr" rotWithShape="0">
                  <a:schemeClr val="tx1"/>
                </a:outerShdw>
              </a:effectLst>
              <a:latin typeface="Arial" pitchFamily="34" charset="0"/>
              <a:cs typeface="Arial" pitchFamily="34" charset="0"/>
            </a:endParaRPr>
          </a:p>
        </p:txBody>
      </p:sp>
    </p:spTree>
    <p:extLst>
      <p:ext uri="{BB962C8B-B14F-4D97-AF65-F5344CB8AC3E}">
        <p14:creationId xmlns="" xmlns:p14="http://schemas.microsoft.com/office/powerpoint/2010/main" val="10538290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tockSnap_EFVE0GXEJL-Edit.jpg"/>
          <p:cNvPicPr>
            <a:picLocks noChangeAspect="1"/>
          </p:cNvPicPr>
          <p:nvPr/>
        </p:nvPicPr>
        <p:blipFill>
          <a:blip r:embed="rId2"/>
          <a:stretch>
            <a:fillRect/>
          </a:stretch>
        </p:blipFill>
        <p:spPr>
          <a:xfrm>
            <a:off x="0" y="-1039483"/>
            <a:ext cx="12192000" cy="9144000"/>
          </a:xfrm>
          <a:prstGeom prst="rect">
            <a:avLst/>
          </a:prstGeom>
        </p:spPr>
      </p:pic>
      <p:sp>
        <p:nvSpPr>
          <p:cNvPr id="2" name="Title 1"/>
          <p:cNvSpPr>
            <a:spLocks noGrp="1"/>
          </p:cNvSpPr>
          <p:nvPr>
            <p:ph type="title"/>
          </p:nvPr>
        </p:nvSpPr>
        <p:spPr>
          <a:xfrm>
            <a:off x="838200" y="181146"/>
            <a:ext cx="10515600" cy="1325563"/>
          </a:xfrm>
        </p:spPr>
        <p:txBody>
          <a:bodyPr>
            <a:noAutofit/>
          </a:bodyPr>
          <a:lstStyle/>
          <a:p>
            <a:pPr algn="ctr"/>
            <a:r>
              <a:rPr lang="en-US" sz="5000" b="1" dirty="0">
                <a:solidFill>
                  <a:schemeClr val="bg1"/>
                </a:solidFill>
                <a:effectLst>
                  <a:outerShdw blurRad="50800" dist="88900" dir="5400000" algn="ctr" rotWithShape="0">
                    <a:schemeClr val="tx1"/>
                  </a:outerShdw>
                </a:effectLst>
                <a:latin typeface="Arial" pitchFamily="34" charset="0"/>
                <a:cs typeface="Arial" pitchFamily="34" charset="0"/>
              </a:rPr>
              <a:t>The doctrine of Christ – </a:t>
            </a:r>
            <a:r>
              <a:rPr lang="en-US" b="1" dirty="0">
                <a:solidFill>
                  <a:schemeClr val="bg1"/>
                </a:solidFill>
                <a:effectLst>
                  <a:outerShdw blurRad="50800" dist="88900" dir="5400000" algn="ctr" rotWithShape="0">
                    <a:schemeClr val="tx1"/>
                  </a:outerShdw>
                </a:effectLst>
                <a:latin typeface="Arial" pitchFamily="34" charset="0"/>
                <a:cs typeface="Arial" pitchFamily="34" charset="0"/>
              </a:rPr>
              <a:t>Why empower God? (b)</a:t>
            </a:r>
            <a:r>
              <a:rPr lang="en-US" sz="5000" b="1" dirty="0">
                <a:solidFill>
                  <a:schemeClr val="bg1"/>
                </a:solidFill>
                <a:effectLst>
                  <a:outerShdw blurRad="50800" dist="88900" dir="5400000" algn="ctr" rotWithShape="0">
                    <a:schemeClr val="tx1"/>
                  </a:outerShdw>
                </a:effectLst>
                <a:latin typeface="Arial" pitchFamily="34" charset="0"/>
                <a:cs typeface="Arial" pitchFamily="34" charset="0"/>
              </a:rPr>
              <a:t> </a:t>
            </a:r>
            <a:endParaRPr lang="en-US" sz="5000" dirty="0">
              <a:effectLst>
                <a:outerShdw blurRad="50800" dist="88900" dir="5400000" algn="ctr" rotWithShape="0">
                  <a:schemeClr val="tx1"/>
                </a:outerShdw>
              </a:effectLst>
              <a:latin typeface="Arial" pitchFamily="34" charset="0"/>
              <a:cs typeface="Arial" pitchFamily="34" charset="0"/>
            </a:endParaRPr>
          </a:p>
        </p:txBody>
      </p:sp>
      <p:sp>
        <p:nvSpPr>
          <p:cNvPr id="3" name="Content Placeholder 2"/>
          <p:cNvSpPr>
            <a:spLocks noGrp="1"/>
          </p:cNvSpPr>
          <p:nvPr>
            <p:ph idx="1"/>
          </p:nvPr>
        </p:nvSpPr>
        <p:spPr>
          <a:xfrm>
            <a:off x="838200" y="1540927"/>
            <a:ext cx="10515600" cy="4351338"/>
          </a:xfrm>
        </p:spPr>
        <p:txBody>
          <a:bodyPr>
            <a:noAutofit/>
          </a:bodyPr>
          <a:lstStyle/>
          <a:p>
            <a:pPr marL="0" indent="0">
              <a:buNone/>
            </a:pPr>
            <a:r>
              <a:rPr lang="en-US" sz="4250" dirty="0">
                <a:solidFill>
                  <a:schemeClr val="bg1"/>
                </a:solidFill>
                <a:effectLst>
                  <a:outerShdw blurRad="50800" dist="88900" dir="5400000" algn="ctr" rotWithShape="0">
                    <a:schemeClr val="tx1"/>
                  </a:outerShdw>
                </a:effectLst>
                <a:latin typeface="Arial" pitchFamily="34" charset="0"/>
                <a:cs typeface="Arial" pitchFamily="34" charset="0"/>
              </a:rPr>
              <a:t>Philippians 2:6-8 who </a:t>
            </a:r>
            <a:r>
              <a:rPr lang="en-US" sz="4250" i="1" dirty="0">
                <a:solidFill>
                  <a:schemeClr val="bg1"/>
                </a:solidFill>
                <a:effectLst>
                  <a:outerShdw blurRad="50800" dist="88900" dir="5400000" algn="ctr" rotWithShape="0">
                    <a:schemeClr val="tx1"/>
                  </a:outerShdw>
                </a:effectLst>
                <a:latin typeface="Arial" pitchFamily="34" charset="0"/>
                <a:cs typeface="Arial" pitchFamily="34" charset="0"/>
              </a:rPr>
              <a:t>(Christ Jesus)</a:t>
            </a:r>
            <a:r>
              <a:rPr lang="en-US" sz="4250" dirty="0">
                <a:solidFill>
                  <a:schemeClr val="bg1"/>
                </a:solidFill>
                <a:effectLst>
                  <a:outerShdw blurRad="50800" dist="88900" dir="5400000" algn="ctr" rotWithShape="0">
                    <a:schemeClr val="tx1"/>
                  </a:outerShdw>
                </a:effectLst>
                <a:latin typeface="Arial" pitchFamily="34" charset="0"/>
                <a:cs typeface="Arial" pitchFamily="34" charset="0"/>
              </a:rPr>
              <a:t>, being in the form of God, did not consider it robbery to be equal with God, </a:t>
            </a:r>
            <a:r>
              <a:rPr lang="en-US" dirty="0">
                <a:solidFill>
                  <a:schemeClr val="bg1"/>
                </a:solidFill>
                <a:effectLst>
                  <a:outerShdw blurRad="50800" dist="88900" dir="5400000" algn="ctr" rotWithShape="0">
                    <a:schemeClr val="tx1"/>
                  </a:outerShdw>
                </a:effectLst>
                <a:latin typeface="Arial" pitchFamily="34" charset="0"/>
                <a:cs typeface="Arial" pitchFamily="34" charset="0"/>
              </a:rPr>
              <a:t>7 </a:t>
            </a:r>
            <a:r>
              <a:rPr lang="en-US" sz="4250" dirty="0">
                <a:solidFill>
                  <a:schemeClr val="bg1"/>
                </a:solidFill>
                <a:effectLst>
                  <a:outerShdw blurRad="50800" dist="88900" dir="5400000" algn="ctr" rotWithShape="0">
                    <a:schemeClr val="tx1"/>
                  </a:outerShdw>
                </a:effectLst>
                <a:latin typeface="Arial" pitchFamily="34" charset="0"/>
                <a:cs typeface="Arial" pitchFamily="34" charset="0"/>
              </a:rPr>
              <a:t>but made Himself of no reputation, taking the form of a bondservant, and coming in the likeness of men. </a:t>
            </a:r>
            <a:r>
              <a:rPr lang="en-US" dirty="0">
                <a:solidFill>
                  <a:schemeClr val="bg1"/>
                </a:solidFill>
                <a:effectLst>
                  <a:outerShdw blurRad="50800" dist="88900" dir="5400000" algn="ctr" rotWithShape="0">
                    <a:schemeClr val="tx1"/>
                  </a:outerShdw>
                </a:effectLst>
                <a:latin typeface="Arial" pitchFamily="34" charset="0"/>
                <a:cs typeface="Arial" pitchFamily="34" charset="0"/>
              </a:rPr>
              <a:t>8 </a:t>
            </a:r>
            <a:r>
              <a:rPr lang="en-US" sz="4250" dirty="0">
                <a:solidFill>
                  <a:schemeClr val="bg1"/>
                </a:solidFill>
                <a:effectLst>
                  <a:outerShdw blurRad="50800" dist="88900" dir="5400000" algn="ctr" rotWithShape="0">
                    <a:schemeClr val="tx1"/>
                  </a:outerShdw>
                </a:effectLst>
                <a:latin typeface="Arial" pitchFamily="34" charset="0"/>
                <a:cs typeface="Arial" pitchFamily="34" charset="0"/>
              </a:rPr>
              <a:t>And being found in appearance as a man, He humbled Himself and became obedient to the point of death </a:t>
            </a:r>
          </a:p>
        </p:txBody>
      </p:sp>
    </p:spTree>
    <p:extLst>
      <p:ext uri="{BB962C8B-B14F-4D97-AF65-F5344CB8AC3E}">
        <p14:creationId xmlns="" xmlns:p14="http://schemas.microsoft.com/office/powerpoint/2010/main" val="36027894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tockSnap_EFVE0GXEJL-Edit.jpg"/>
          <p:cNvPicPr>
            <a:picLocks noChangeAspect="1"/>
          </p:cNvPicPr>
          <p:nvPr/>
        </p:nvPicPr>
        <p:blipFill>
          <a:blip r:embed="rId2"/>
          <a:stretch>
            <a:fillRect/>
          </a:stretch>
        </p:blipFill>
        <p:spPr>
          <a:xfrm>
            <a:off x="0" y="-1039483"/>
            <a:ext cx="12192000" cy="9144000"/>
          </a:xfrm>
          <a:prstGeom prst="rect">
            <a:avLst/>
          </a:prstGeom>
        </p:spPr>
      </p:pic>
      <p:sp>
        <p:nvSpPr>
          <p:cNvPr id="2" name="Title 1"/>
          <p:cNvSpPr>
            <a:spLocks noGrp="1"/>
          </p:cNvSpPr>
          <p:nvPr>
            <p:ph type="title"/>
          </p:nvPr>
        </p:nvSpPr>
        <p:spPr>
          <a:xfrm>
            <a:off x="838200" y="313369"/>
            <a:ext cx="10515600" cy="1325563"/>
          </a:xfrm>
        </p:spPr>
        <p:txBody>
          <a:bodyPr>
            <a:noAutofit/>
          </a:bodyPr>
          <a:lstStyle/>
          <a:p>
            <a:pPr algn="ctr"/>
            <a:r>
              <a:rPr lang="en-US" sz="5000" b="1" dirty="0">
                <a:solidFill>
                  <a:schemeClr val="bg1"/>
                </a:solidFill>
                <a:effectLst>
                  <a:outerShdw blurRad="50800" dist="88900" dir="5400000" algn="ctr" rotWithShape="0">
                    <a:schemeClr val="tx1"/>
                  </a:outerShdw>
                </a:effectLst>
                <a:latin typeface="Arial" pitchFamily="34" charset="0"/>
                <a:cs typeface="Arial" pitchFamily="34" charset="0"/>
              </a:rPr>
              <a:t>The doctrine of Christ – </a:t>
            </a:r>
            <a:r>
              <a:rPr lang="en-US" b="1" dirty="0">
                <a:solidFill>
                  <a:schemeClr val="bg1"/>
                </a:solidFill>
                <a:effectLst>
                  <a:outerShdw blurRad="50800" dist="88900" dir="5400000" algn="ctr" rotWithShape="0">
                    <a:schemeClr val="tx1"/>
                  </a:outerShdw>
                </a:effectLst>
                <a:latin typeface="Arial" pitchFamily="34" charset="0"/>
                <a:cs typeface="Arial" pitchFamily="34" charset="0"/>
              </a:rPr>
              <a:t>Why Jesus became a Man (a)</a:t>
            </a:r>
            <a:endParaRPr lang="en-US" dirty="0">
              <a:effectLst>
                <a:outerShdw blurRad="50800" dist="88900" dir="5400000" algn="ctr" rotWithShape="0">
                  <a:schemeClr val="tx1"/>
                </a:outerShdw>
              </a:effectLst>
              <a:latin typeface="Arial" pitchFamily="34" charset="0"/>
              <a:cs typeface="Arial" pitchFamily="34" charset="0"/>
            </a:endParaRPr>
          </a:p>
        </p:txBody>
      </p:sp>
      <p:sp>
        <p:nvSpPr>
          <p:cNvPr id="3" name="Content Placeholder 2"/>
          <p:cNvSpPr>
            <a:spLocks noGrp="1"/>
          </p:cNvSpPr>
          <p:nvPr>
            <p:ph idx="1"/>
          </p:nvPr>
        </p:nvSpPr>
        <p:spPr>
          <a:xfrm>
            <a:off x="838200" y="1765243"/>
            <a:ext cx="10515600" cy="4351338"/>
          </a:xfrm>
        </p:spPr>
        <p:txBody>
          <a:bodyPr>
            <a:noAutofit/>
          </a:bodyPr>
          <a:lstStyle/>
          <a:p>
            <a:pPr marL="0" indent="0">
              <a:buNone/>
            </a:pPr>
            <a:r>
              <a:rPr lang="en-US" sz="4200" dirty="0">
                <a:solidFill>
                  <a:schemeClr val="bg1"/>
                </a:solidFill>
                <a:effectLst>
                  <a:outerShdw blurRad="50800" dist="88900" dir="5400000" algn="ctr" rotWithShape="0">
                    <a:schemeClr val="tx1"/>
                  </a:outerShdw>
                </a:effectLst>
                <a:latin typeface="Arial" pitchFamily="34" charset="0"/>
                <a:cs typeface="Arial" pitchFamily="34" charset="0"/>
              </a:rPr>
              <a:t>Romans 5:18-19 Therefore, as through one man’s offense judgment came to all men resulting in condemnation, even so through one Man’s righteous act the free gift came to all men resulting in justification of life. </a:t>
            </a:r>
            <a:r>
              <a:rPr lang="en-US" sz="2400" dirty="0">
                <a:solidFill>
                  <a:schemeClr val="bg1"/>
                </a:solidFill>
                <a:effectLst>
                  <a:outerShdw blurRad="50800" dist="88900" dir="5400000" algn="ctr" rotWithShape="0">
                    <a:schemeClr val="tx1"/>
                  </a:outerShdw>
                </a:effectLst>
                <a:latin typeface="Arial" pitchFamily="34" charset="0"/>
                <a:cs typeface="Arial" pitchFamily="34" charset="0"/>
              </a:rPr>
              <a:t>19 </a:t>
            </a:r>
            <a:r>
              <a:rPr lang="en-US" sz="4200" dirty="0">
                <a:solidFill>
                  <a:schemeClr val="bg1"/>
                </a:solidFill>
                <a:effectLst>
                  <a:outerShdw blurRad="50800" dist="88900" dir="5400000" algn="ctr" rotWithShape="0">
                    <a:schemeClr val="tx1"/>
                  </a:outerShdw>
                </a:effectLst>
                <a:latin typeface="Arial" pitchFamily="34" charset="0"/>
                <a:cs typeface="Arial" pitchFamily="34" charset="0"/>
              </a:rPr>
              <a:t>For as by one man’s disobedience many were made sinners, so also by one Man’s obedience many will be made righteous.</a:t>
            </a:r>
          </a:p>
        </p:txBody>
      </p:sp>
    </p:spTree>
    <p:extLst>
      <p:ext uri="{BB962C8B-B14F-4D97-AF65-F5344CB8AC3E}">
        <p14:creationId xmlns="" xmlns:p14="http://schemas.microsoft.com/office/powerpoint/2010/main" val="8068175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1356</TotalTime>
  <Words>859</Words>
  <PresentationFormat>Custom</PresentationFormat>
  <Paragraphs>43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FOUNDATIONS OF OUR FAITH</vt:lpstr>
      <vt:lpstr>The Basics of Christianity (Heb 6:1-3)</vt:lpstr>
      <vt:lpstr>The Basics of Christianity (Heb 6:1-3)</vt:lpstr>
      <vt:lpstr>The doctrine of Christ</vt:lpstr>
      <vt:lpstr>The doctrine of Christ – The Anointed One (a)</vt:lpstr>
      <vt:lpstr>The doctrine of Christ – The Anointed One (b)</vt:lpstr>
      <vt:lpstr>The doctrine of Christ – Why empower God? (a) </vt:lpstr>
      <vt:lpstr>The doctrine of Christ – Why empower God? (b) </vt:lpstr>
      <vt:lpstr>The doctrine of Christ – Why Jesus became a Man (a)</vt:lpstr>
      <vt:lpstr>The doctrine of Christ – Why Jesus became a Man (b)</vt:lpstr>
      <vt:lpstr>The doctrine of Christ – Why Jesus became a Man (c)</vt:lpstr>
      <vt:lpstr>The doctrine of Christ – He rose from the dead </vt:lpstr>
      <vt:lpstr>The doctrine of Christ – He ascended to heaven and will return</vt:lpstr>
      <vt:lpstr>The doctrine of Christ – He will restore all things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FOUNDATIONS OF OUR FAITH</dc:title>
  <cp:lastModifiedBy>LAT</cp:lastModifiedBy>
  <cp:revision>1</cp:revision>
  <dcterms:created xsi:type="dcterms:W3CDTF">2021-11-24T08:36:34Z</dcterms:created>
  <dcterms:modified xsi:type="dcterms:W3CDTF">2021-11-29T09:23:49Z</dcterms:modified>
</cp:coreProperties>
</file>