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0" r:id="rId4"/>
    <p:sldId id="288" r:id="rId5"/>
    <p:sldId id="311" r:id="rId6"/>
    <p:sldId id="312" r:id="rId7"/>
    <p:sldId id="313" r:id="rId8"/>
    <p:sldId id="309" r:id="rId9"/>
    <p:sldId id="301" r:id="rId10"/>
    <p:sldId id="306" r:id="rId11"/>
    <p:sldId id="303" r:id="rId12"/>
    <p:sldId id="314" r:id="rId13"/>
    <p:sldId id="315" r:id="rId14"/>
    <p:sldId id="316" r:id="rId15"/>
    <p:sldId id="317" r:id="rId16"/>
    <p:sldId id="318" r:id="rId17"/>
    <p:sldId id="32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4DFAA"/>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1162" autoAdjust="0"/>
  </p:normalViewPr>
  <p:slideViewPr>
    <p:cSldViewPr snapToGrid="0">
      <p:cViewPr varScale="1">
        <p:scale>
          <a:sx n="80" d="100"/>
          <a:sy n="80" d="100"/>
        </p:scale>
        <p:origin x="-782" y="43"/>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18-Dec-21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288592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18-Dec-21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4007159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18-Dec-21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433270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1F0517-20F9-4A8B-99C6-01C685972FE4}" type="datetimeFigureOut">
              <a:rPr lang="en-US" smtClean="0"/>
              <a:pPr/>
              <a:t>18-Dec-21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03840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1F0517-20F9-4A8B-99C6-01C685972FE4}" type="datetimeFigureOut">
              <a:rPr lang="en-US" smtClean="0"/>
              <a:pPr/>
              <a:t>18-Dec-21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067603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1F0517-20F9-4A8B-99C6-01C685972FE4}" type="datetimeFigureOut">
              <a:rPr lang="en-US" smtClean="0"/>
              <a:pPr/>
              <a:t>18-Dec-21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5472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1F0517-20F9-4A8B-99C6-01C685972FE4}" type="datetimeFigureOut">
              <a:rPr lang="en-US" smtClean="0"/>
              <a:pPr/>
              <a:t>18-Dec-21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137278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1F0517-20F9-4A8B-99C6-01C685972FE4}" type="datetimeFigureOut">
              <a:rPr lang="en-US" smtClean="0"/>
              <a:pPr/>
              <a:t>18-Dec-21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891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1F0517-20F9-4A8B-99C6-01C685972FE4}" type="datetimeFigureOut">
              <a:rPr lang="en-US" smtClean="0"/>
              <a:pPr/>
              <a:t>18-Dec-21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2835167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18-Dec-21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4287072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F0517-20F9-4A8B-99C6-01C685972FE4}" type="datetimeFigureOut">
              <a:rPr lang="en-US" smtClean="0"/>
              <a:pPr/>
              <a:t>18-Dec-21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58298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F0517-20F9-4A8B-99C6-01C685972FE4}" type="datetimeFigureOut">
              <a:rPr lang="en-US" smtClean="0"/>
              <a:pPr/>
              <a:t>18-Dec-21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89335-C54F-43AC-B3F8-549303C7D978}" type="slidenum">
              <a:rPr lang="en-US" smtClean="0"/>
              <a:pPr/>
              <a:t>‹#›</a:t>
            </a:fld>
            <a:endParaRPr lang="en-US"/>
          </a:p>
        </p:txBody>
      </p:sp>
    </p:spTree>
    <p:extLst>
      <p:ext uri="{BB962C8B-B14F-4D97-AF65-F5344CB8AC3E}">
        <p14:creationId xmlns="" xmlns:p14="http://schemas.microsoft.com/office/powerpoint/2010/main" val="316447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ctrTitle"/>
          </p:nvPr>
        </p:nvSpPr>
        <p:spPr>
          <a:xfrm>
            <a:off x="1472241" y="810883"/>
            <a:ext cx="9144000" cy="2112484"/>
          </a:xfrm>
          <a:noFill/>
        </p:spPr>
        <p:txBody>
          <a:bodyPr>
            <a:noAutofit/>
          </a:bodyPr>
          <a:lstStyle/>
          <a:p>
            <a:r>
              <a:rPr lang="en-US" sz="6600" b="1" dirty="0" smtClean="0">
                <a:latin typeface="Arial" pitchFamily="34" charset="0"/>
                <a:cs typeface="Arial" pitchFamily="34" charset="0"/>
              </a:rPr>
              <a:t>FOUNDATIONS OF OUR FAITH</a:t>
            </a:r>
            <a:endParaRPr lang="en-US" sz="6600" b="1" dirty="0">
              <a:latin typeface="Arial" pitchFamily="34" charset="0"/>
              <a:cs typeface="Arial" pitchFamily="34" charset="0"/>
            </a:endParaRPr>
          </a:p>
        </p:txBody>
      </p:sp>
      <p:sp>
        <p:nvSpPr>
          <p:cNvPr id="3" name="Subtitle 2"/>
          <p:cNvSpPr>
            <a:spLocks noGrp="1"/>
          </p:cNvSpPr>
          <p:nvPr>
            <p:ph type="subTitle" idx="1"/>
          </p:nvPr>
        </p:nvSpPr>
        <p:spPr>
          <a:xfrm>
            <a:off x="1498121" y="3481269"/>
            <a:ext cx="9144000" cy="1655762"/>
          </a:xfrm>
        </p:spPr>
        <p:txBody>
          <a:bodyPr>
            <a:noAutofit/>
          </a:bodyPr>
          <a:lstStyle/>
          <a:p>
            <a:r>
              <a:rPr lang="en-US" sz="6000" b="1" dirty="0" smtClean="0">
                <a:latin typeface="Arial" pitchFamily="34" charset="0"/>
                <a:cs typeface="Arial" pitchFamily="34" charset="0"/>
              </a:rPr>
              <a:t>Reviewing The Basics of Christianity</a:t>
            </a:r>
          </a:p>
          <a:p>
            <a:r>
              <a:rPr lang="en-US" sz="3200" b="1" dirty="0" smtClean="0">
                <a:latin typeface="Arial" pitchFamily="34" charset="0"/>
                <a:cs typeface="Arial" pitchFamily="34" charset="0"/>
              </a:rPr>
              <a:t>Moses B. </a:t>
            </a:r>
            <a:r>
              <a:rPr lang="en-US" sz="3200" b="1" dirty="0" err="1" smtClean="0">
                <a:latin typeface="Arial" pitchFamily="34" charset="0"/>
                <a:cs typeface="Arial" pitchFamily="34" charset="0"/>
              </a:rPr>
              <a:t>Musinguzi</a:t>
            </a:r>
            <a:r>
              <a:rPr lang="en-US" sz="3200" b="1" dirty="0" smtClean="0">
                <a:latin typeface="Arial" pitchFamily="34" charset="0"/>
                <a:cs typeface="Arial" pitchFamily="34" charset="0"/>
              </a:rPr>
              <a:t> @ Last Adam Tabernacle</a:t>
            </a:r>
          </a:p>
          <a:p>
            <a:r>
              <a:rPr lang="en-US" sz="3200" b="1" dirty="0" smtClean="0">
                <a:latin typeface="Arial" pitchFamily="34" charset="0"/>
                <a:cs typeface="Arial" pitchFamily="34" charset="0"/>
              </a:rPr>
              <a:t>19</a:t>
            </a:r>
            <a:r>
              <a:rPr lang="en-US" sz="3200" b="1" baseline="30000" dirty="0" smtClean="0">
                <a:latin typeface="Arial" pitchFamily="34" charset="0"/>
                <a:cs typeface="Arial" pitchFamily="34" charset="0"/>
              </a:rPr>
              <a:t>th</a:t>
            </a:r>
            <a:r>
              <a:rPr lang="en-US" sz="3200" b="1" dirty="0" smtClean="0">
                <a:latin typeface="Arial" pitchFamily="34" charset="0"/>
                <a:cs typeface="Arial" pitchFamily="34" charset="0"/>
              </a:rPr>
              <a:t> December 2021</a:t>
            </a:r>
            <a:endParaRPr lang="en-US" sz="3200" b="1" dirty="0">
              <a:latin typeface="Arial" pitchFamily="34" charset="0"/>
              <a:cs typeface="Arial" pitchFamily="34" charset="0"/>
            </a:endParaRPr>
          </a:p>
        </p:txBody>
      </p:sp>
    </p:spTree>
    <p:extLst>
      <p:ext uri="{BB962C8B-B14F-4D97-AF65-F5344CB8AC3E}">
        <p14:creationId xmlns="" xmlns:p14="http://schemas.microsoft.com/office/powerpoint/2010/main" val="4262516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819150" y="1"/>
            <a:ext cx="10646019" cy="986204"/>
          </a:xfrm>
        </p:spPr>
        <p:txBody>
          <a:bodyPr>
            <a:noAutofit/>
          </a:bodyPr>
          <a:lstStyle/>
          <a:p>
            <a:r>
              <a:rPr lang="en-US" sz="4600" b="1" dirty="0">
                <a:latin typeface="Arial" panose="020B0604020202020204" pitchFamily="34" charset="0"/>
                <a:cs typeface="Arial" panose="020B0604020202020204" pitchFamily="34" charset="0"/>
              </a:rPr>
              <a:t>The </a:t>
            </a:r>
            <a:r>
              <a:rPr lang="en-US" sz="4600" b="1" dirty="0" smtClean="0">
                <a:latin typeface="Arial" panose="020B0604020202020204" pitchFamily="34" charset="0"/>
                <a:cs typeface="Arial" panose="020B0604020202020204" pitchFamily="34" charset="0"/>
              </a:rPr>
              <a:t>Doctrine of Baptisms – Recap (f)</a:t>
            </a:r>
            <a:endParaRPr lang="en-US" sz="4600" dirty="0"/>
          </a:p>
        </p:txBody>
      </p:sp>
      <p:sp>
        <p:nvSpPr>
          <p:cNvPr id="3" name="Content Placeholder 2"/>
          <p:cNvSpPr>
            <a:spLocks noGrp="1"/>
          </p:cNvSpPr>
          <p:nvPr>
            <p:ph idx="1"/>
          </p:nvPr>
        </p:nvSpPr>
        <p:spPr>
          <a:xfrm>
            <a:off x="847724" y="986204"/>
            <a:ext cx="10908324" cy="5986096"/>
          </a:xfrm>
        </p:spPr>
        <p:txBody>
          <a:bodyPr>
            <a:noAutofit/>
          </a:bodyPr>
          <a:lstStyle/>
          <a:p>
            <a:pPr marL="0" indent="0">
              <a:buNone/>
            </a:pPr>
            <a:r>
              <a:rPr lang="en-US" sz="4000" u="sng" dirty="0" smtClean="0">
                <a:latin typeface="Arial" panose="020B0604020202020204" pitchFamily="34" charset="0"/>
                <a:cs typeface="Arial" panose="020B0604020202020204" pitchFamily="34" charset="0"/>
              </a:rPr>
              <a:t>The Baptism of Suffering (ii)</a:t>
            </a:r>
          </a:p>
          <a:p>
            <a:pPr marL="0" indent="0">
              <a:buNone/>
            </a:pPr>
            <a:r>
              <a:rPr lang="en-US" sz="4000" b="1" dirty="0" smtClean="0">
                <a:latin typeface="Arial" panose="020B0604020202020204" pitchFamily="34" charset="0"/>
                <a:cs typeface="Arial" panose="020B0604020202020204" pitchFamily="34" charset="0"/>
              </a:rPr>
              <a:t>Hebrews 10:36-39 </a:t>
            </a:r>
            <a:r>
              <a:rPr lang="en-US" sz="4000" dirty="0" smtClean="0">
                <a:latin typeface="Arial" panose="020B0604020202020204" pitchFamily="34" charset="0"/>
                <a:cs typeface="Arial" panose="020B0604020202020204" pitchFamily="34" charset="0"/>
              </a:rPr>
              <a:t>For you have need of endurance, so that after you have done the will of God, you may receive the promise: </a:t>
            </a:r>
            <a:r>
              <a:rPr lang="en-US" sz="2400" dirty="0" smtClean="0">
                <a:latin typeface="Arial" panose="020B0604020202020204" pitchFamily="34" charset="0"/>
                <a:cs typeface="Arial" panose="020B0604020202020204" pitchFamily="34" charset="0"/>
              </a:rPr>
              <a:t>37</a:t>
            </a:r>
            <a:r>
              <a:rPr lang="en-US" sz="4000" dirty="0" smtClean="0">
                <a:latin typeface="Arial" panose="020B0604020202020204" pitchFamily="34" charset="0"/>
                <a:cs typeface="Arial" panose="020B0604020202020204" pitchFamily="34" charset="0"/>
              </a:rPr>
              <a:t> </a:t>
            </a:r>
            <a:r>
              <a:rPr lang="en-US" sz="4000" b="1" dirty="0" smtClean="0">
                <a:latin typeface="Arial" panose="020B0604020202020204" pitchFamily="34" charset="0"/>
                <a:cs typeface="Arial" panose="020B0604020202020204" pitchFamily="34" charset="0"/>
              </a:rPr>
              <a:t>“</a:t>
            </a:r>
            <a:r>
              <a:rPr lang="en-US" sz="4000" i="1" dirty="0" smtClean="0">
                <a:latin typeface="Arial" panose="020B0604020202020204" pitchFamily="34" charset="0"/>
                <a:cs typeface="Arial" panose="020B0604020202020204" pitchFamily="34" charset="0"/>
              </a:rPr>
              <a:t>For  yet a little while, And He who is coming will come and will not tarry. </a:t>
            </a:r>
            <a:r>
              <a:rPr lang="en-US" sz="2400" dirty="0" smtClean="0">
                <a:latin typeface="Arial" panose="020B0604020202020204" pitchFamily="34" charset="0"/>
                <a:cs typeface="Arial" panose="020B0604020202020204" pitchFamily="34" charset="0"/>
              </a:rPr>
              <a:t>38</a:t>
            </a:r>
            <a:r>
              <a:rPr lang="en-US" sz="4000" dirty="0" smtClean="0">
                <a:latin typeface="Arial" panose="020B0604020202020204" pitchFamily="34" charset="0"/>
                <a:cs typeface="Arial" panose="020B0604020202020204" pitchFamily="34" charset="0"/>
              </a:rPr>
              <a:t> </a:t>
            </a:r>
            <a:r>
              <a:rPr lang="en-US" sz="4000" i="1" dirty="0" smtClean="0">
                <a:latin typeface="Arial" panose="020B0604020202020204" pitchFamily="34" charset="0"/>
                <a:cs typeface="Arial" panose="020B0604020202020204" pitchFamily="34" charset="0"/>
              </a:rPr>
              <a:t>Now the just shall live by faith; But if anyone draws back, My soul has no pleasure in him.” </a:t>
            </a:r>
            <a:r>
              <a:rPr lang="en-US" sz="2400" dirty="0" smtClean="0">
                <a:latin typeface="Arial" panose="020B0604020202020204" pitchFamily="34" charset="0"/>
                <a:cs typeface="Arial" panose="020B0604020202020204" pitchFamily="34" charset="0"/>
              </a:rPr>
              <a:t>39</a:t>
            </a:r>
            <a:r>
              <a:rPr lang="en-US" sz="4000" dirty="0" smtClean="0">
                <a:latin typeface="Arial" panose="020B0604020202020204" pitchFamily="34" charset="0"/>
                <a:cs typeface="Arial" panose="020B0604020202020204" pitchFamily="34" charset="0"/>
              </a:rPr>
              <a:t> But we are not of those who draw back to perdition, but of those who believe to the saving of the soul.</a:t>
            </a:r>
          </a:p>
        </p:txBody>
      </p:sp>
    </p:spTree>
    <p:extLst>
      <p:ext uri="{BB962C8B-B14F-4D97-AF65-F5344CB8AC3E}">
        <p14:creationId xmlns="" xmlns:p14="http://schemas.microsoft.com/office/powerpoint/2010/main" val="777803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800100" y="365125"/>
            <a:ext cx="10411851" cy="850899"/>
          </a:xfrm>
        </p:spPr>
        <p:txBody>
          <a:bodyPr>
            <a:noAutofit/>
          </a:bodyPr>
          <a:lstStyle/>
          <a:p>
            <a:r>
              <a:rPr lang="en-US" sz="54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t>
            </a:r>
            <a:r>
              <a:rPr lang="en-US" sz="5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Laying On of Hands (a)</a:t>
            </a:r>
            <a:endParaRPr lang="en-US" sz="5400" dirty="0"/>
          </a:p>
        </p:txBody>
      </p:sp>
      <p:sp>
        <p:nvSpPr>
          <p:cNvPr id="3" name="Content Placeholder 2"/>
          <p:cNvSpPr>
            <a:spLocks noGrp="1"/>
          </p:cNvSpPr>
          <p:nvPr>
            <p:ph idx="1"/>
          </p:nvPr>
        </p:nvSpPr>
        <p:spPr>
          <a:xfrm>
            <a:off x="838199" y="1454149"/>
            <a:ext cx="10809850" cy="4032251"/>
          </a:xfrm>
        </p:spPr>
        <p:txBody>
          <a:bodyPr>
            <a:noAutofit/>
          </a:bodyPr>
          <a:lstStyle/>
          <a:p>
            <a:pPr marL="0" indent="0">
              <a:buNone/>
            </a:pPr>
            <a:r>
              <a:rPr lang="en-US" sz="48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Reasons:</a:t>
            </a:r>
          </a:p>
          <a:p>
            <a:pPr marL="914400" indent="-914400">
              <a:buFont typeface="+mj-lt"/>
              <a:buAutoNum type="arabicPeriod"/>
            </a:pPr>
            <a:r>
              <a:rPr lang="en-US" sz="4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Baptism in the Holy Spirit</a:t>
            </a:r>
          </a:p>
          <a:p>
            <a:pPr marL="914400" indent="-914400">
              <a:buFont typeface="+mj-lt"/>
              <a:buAutoNum type="arabicPeriod"/>
            </a:pPr>
            <a:r>
              <a:rPr lang="en-US" sz="4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Healing</a:t>
            </a:r>
          </a:p>
          <a:p>
            <a:pPr marL="914400" indent="-914400">
              <a:buFont typeface="+mj-lt"/>
              <a:buAutoNum type="arabicPeriod"/>
            </a:pPr>
            <a:r>
              <a:rPr lang="en-US" sz="4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Ordination</a:t>
            </a:r>
          </a:p>
          <a:p>
            <a:pPr marL="914400" indent="-914400">
              <a:buFont typeface="+mj-lt"/>
              <a:buAutoNum type="arabicPeriod"/>
            </a:pPr>
            <a:r>
              <a:rPr lang="en-US" sz="48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Impartation of a blessing or gift</a:t>
            </a:r>
          </a:p>
        </p:txBody>
      </p:sp>
    </p:spTree>
    <p:extLst>
      <p:ext uri="{BB962C8B-B14F-4D97-AF65-F5344CB8AC3E}">
        <p14:creationId xmlns="" xmlns:p14="http://schemas.microsoft.com/office/powerpoint/2010/main" val="1691022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942975" y="0"/>
            <a:ext cx="10411851" cy="1139482"/>
          </a:xfrm>
        </p:spPr>
        <p:txBody>
          <a:bodyPr>
            <a:noAutofit/>
          </a:bodyPr>
          <a:lstStyle/>
          <a:p>
            <a:r>
              <a:rPr lang="en-US" sz="46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t>
            </a:r>
            <a:r>
              <a:rPr lang="en-US" sz="46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Laying On of Hands (b)</a:t>
            </a:r>
            <a:endParaRPr lang="en-US" sz="4600" dirty="0"/>
          </a:p>
        </p:txBody>
      </p:sp>
      <p:sp>
        <p:nvSpPr>
          <p:cNvPr id="3" name="Content Placeholder 2"/>
          <p:cNvSpPr>
            <a:spLocks noGrp="1"/>
          </p:cNvSpPr>
          <p:nvPr>
            <p:ph idx="1"/>
          </p:nvPr>
        </p:nvSpPr>
        <p:spPr>
          <a:xfrm>
            <a:off x="952499" y="1004375"/>
            <a:ext cx="10992730" cy="7301132"/>
          </a:xfrm>
        </p:spPr>
        <p:txBody>
          <a:bodyPr>
            <a:noAutofit/>
          </a:bodyPr>
          <a:lstStyle/>
          <a:p>
            <a:pPr marL="0" indent="0">
              <a:buNone/>
            </a:pPr>
            <a:r>
              <a:rPr lang="en-US" sz="44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Baptism in the Spirit</a:t>
            </a:r>
          </a:p>
          <a:p>
            <a:pPr marL="0" indent="0">
              <a:buNone/>
            </a:pPr>
            <a:r>
              <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Acts 8:14-17 </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Now when the apostles who were at Jerusalem heard that Samaria had received the word of God, they sent Peter and John to them,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15</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who, when they had come down, prayed for them that they might receive the Holy Spirit . . .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17</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Then they laid hands on them, and they received the Holy Spirit.</a:t>
            </a:r>
          </a:p>
        </p:txBody>
      </p:sp>
    </p:spTree>
    <p:extLst>
      <p:ext uri="{BB962C8B-B14F-4D97-AF65-F5344CB8AC3E}">
        <p14:creationId xmlns="" xmlns:p14="http://schemas.microsoft.com/office/powerpoint/2010/main" val="2918647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76250" y="-1138919"/>
            <a:ext cx="13373100" cy="9552215"/>
          </a:xfrm>
          <a:prstGeom prst="rect">
            <a:avLst/>
          </a:prstGeom>
        </p:spPr>
      </p:pic>
      <p:sp>
        <p:nvSpPr>
          <p:cNvPr id="2" name="Title 1"/>
          <p:cNvSpPr>
            <a:spLocks noGrp="1"/>
          </p:cNvSpPr>
          <p:nvPr>
            <p:ph type="title"/>
          </p:nvPr>
        </p:nvSpPr>
        <p:spPr>
          <a:xfrm>
            <a:off x="828675" y="-131591"/>
            <a:ext cx="10411851" cy="1139482"/>
          </a:xfrm>
        </p:spPr>
        <p:txBody>
          <a:bodyPr>
            <a:noAutofit/>
          </a:bodyPr>
          <a:lstStyle/>
          <a:p>
            <a:r>
              <a:rPr lang="en-US" sz="46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t>
            </a:r>
            <a:r>
              <a:rPr lang="en-US" sz="46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Laying On of Hands (c)</a:t>
            </a:r>
            <a:endParaRPr lang="en-US" sz="4600" dirty="0"/>
          </a:p>
        </p:txBody>
      </p:sp>
      <p:sp>
        <p:nvSpPr>
          <p:cNvPr id="3" name="Content Placeholder 2"/>
          <p:cNvSpPr>
            <a:spLocks noGrp="1"/>
          </p:cNvSpPr>
          <p:nvPr>
            <p:ph idx="1"/>
          </p:nvPr>
        </p:nvSpPr>
        <p:spPr>
          <a:xfrm>
            <a:off x="838199" y="1013900"/>
            <a:ext cx="10992730" cy="7301132"/>
          </a:xfrm>
        </p:spPr>
        <p:txBody>
          <a:bodyPr>
            <a:noAutofit/>
          </a:bodyPr>
          <a:lstStyle/>
          <a:p>
            <a:pPr marL="0" indent="0">
              <a:buNone/>
            </a:pPr>
            <a:r>
              <a:rPr lang="en-US" sz="44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Healing</a:t>
            </a:r>
          </a:p>
          <a:p>
            <a:pPr marL="0" indent="0">
              <a:buNone/>
            </a:pPr>
            <a:r>
              <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Luke 4:40 </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All those who had any that were sick with various diseases brought them to Him </a:t>
            </a:r>
            <a:r>
              <a:rPr lang="en-US" sz="3200" i="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(Jesus)</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and He laid hands on them and healed them.</a:t>
            </a:r>
          </a:p>
          <a:p>
            <a:pPr marL="0" indent="0">
              <a:buNone/>
            </a:pPr>
            <a:r>
              <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Mark 16:17-18 </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these signs will follow those who believe: In My name . . . They will lay hands on the sick, and they will recover.</a:t>
            </a:r>
          </a:p>
        </p:txBody>
      </p:sp>
    </p:spTree>
    <p:extLst>
      <p:ext uri="{BB962C8B-B14F-4D97-AF65-F5344CB8AC3E}">
        <p14:creationId xmlns="" xmlns:p14="http://schemas.microsoft.com/office/powerpoint/2010/main" val="19224039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66725" y="-1262744"/>
            <a:ext cx="13373100" cy="9552215"/>
          </a:xfrm>
          <a:prstGeom prst="rect">
            <a:avLst/>
          </a:prstGeom>
        </p:spPr>
      </p:pic>
      <p:sp>
        <p:nvSpPr>
          <p:cNvPr id="2" name="Title 1"/>
          <p:cNvSpPr>
            <a:spLocks noGrp="1"/>
          </p:cNvSpPr>
          <p:nvPr>
            <p:ph type="title"/>
          </p:nvPr>
        </p:nvSpPr>
        <p:spPr>
          <a:xfrm>
            <a:off x="695325" y="19050"/>
            <a:ext cx="10361881" cy="1023425"/>
          </a:xfrm>
        </p:spPr>
        <p:txBody>
          <a:bodyPr>
            <a:noAutofit/>
          </a:bodyPr>
          <a:lstStyle/>
          <a:p>
            <a:r>
              <a:rPr lang="en-US" sz="46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t>
            </a:r>
            <a:r>
              <a:rPr lang="en-US" sz="46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Laying On of Hands (d)</a:t>
            </a:r>
            <a:endParaRPr lang="en-US" sz="4600" dirty="0"/>
          </a:p>
        </p:txBody>
      </p:sp>
      <p:sp>
        <p:nvSpPr>
          <p:cNvPr id="3" name="Content Placeholder 2"/>
          <p:cNvSpPr>
            <a:spLocks noGrp="1"/>
          </p:cNvSpPr>
          <p:nvPr>
            <p:ph idx="1"/>
          </p:nvPr>
        </p:nvSpPr>
        <p:spPr>
          <a:xfrm>
            <a:off x="786471" y="947225"/>
            <a:ext cx="11091204" cy="5710750"/>
          </a:xfrm>
        </p:spPr>
        <p:txBody>
          <a:bodyPr>
            <a:noAutofit/>
          </a:bodyPr>
          <a:lstStyle/>
          <a:p>
            <a:pPr marL="0" indent="0">
              <a:buNone/>
            </a:pPr>
            <a:r>
              <a:rPr lang="en-US" sz="44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Ordination (</a:t>
            </a:r>
            <a:r>
              <a:rPr lang="en-US" sz="4400" u="sng" dirty="0" err="1"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a:t>
            </a:r>
            <a:r>
              <a:rPr lang="en-US" sz="44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p>
          <a:p>
            <a:r>
              <a:rPr lang="en-US" sz="3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Acts 13:2-3 </a:t>
            </a:r>
            <a:r>
              <a:rPr lang="en-US" sz="3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 . As they </a:t>
            </a:r>
            <a:r>
              <a:rPr lang="en-US" sz="3400" i="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prophets and teachers at Antioch) </a:t>
            </a:r>
            <a:r>
              <a:rPr lang="en-US" sz="3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ministered to the Lord and fasted, the Holy Spirit said, “Now separate to Me Barnabas and Saul for the work to which I have called them.”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3</a:t>
            </a:r>
            <a:r>
              <a:rPr lang="en-US" sz="3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Then, having fasted and prayed, and laid hands on them, they sent them away.</a:t>
            </a:r>
          </a:p>
          <a:p>
            <a:r>
              <a:rPr lang="en-US" sz="3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Numbers 27:22-23</a:t>
            </a:r>
            <a:r>
              <a:rPr lang="en-US" sz="34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a:t>
            </a:r>
            <a:r>
              <a:rPr lang="en-US" sz="3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He </a:t>
            </a:r>
            <a:r>
              <a:rPr lang="en-US" sz="3400" i="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(Moses) </a:t>
            </a:r>
            <a:r>
              <a:rPr lang="en-US" sz="3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took Joshua and set him before </a:t>
            </a:r>
            <a:r>
              <a:rPr lang="en-US" sz="3400" dirty="0" err="1"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Eleazar</a:t>
            </a:r>
            <a:r>
              <a:rPr lang="en-US" sz="3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the priest and before the all congregation.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23</a:t>
            </a:r>
            <a:r>
              <a:rPr lang="en-US" sz="3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he laid his hands on him and inaugurated him, just as the LORD commanded</a:t>
            </a:r>
          </a:p>
        </p:txBody>
      </p:sp>
    </p:spTree>
    <p:extLst>
      <p:ext uri="{BB962C8B-B14F-4D97-AF65-F5344CB8AC3E}">
        <p14:creationId xmlns="" xmlns:p14="http://schemas.microsoft.com/office/powerpoint/2010/main" val="1043135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485775" y="-1272269"/>
            <a:ext cx="13373100" cy="9552215"/>
          </a:xfrm>
          <a:prstGeom prst="rect">
            <a:avLst/>
          </a:prstGeom>
        </p:spPr>
      </p:pic>
      <p:sp>
        <p:nvSpPr>
          <p:cNvPr id="2" name="Title 1"/>
          <p:cNvSpPr>
            <a:spLocks noGrp="1"/>
          </p:cNvSpPr>
          <p:nvPr>
            <p:ph type="title"/>
          </p:nvPr>
        </p:nvSpPr>
        <p:spPr>
          <a:xfrm>
            <a:off x="914400" y="238125"/>
            <a:ext cx="10411851" cy="1139482"/>
          </a:xfrm>
        </p:spPr>
        <p:txBody>
          <a:bodyPr>
            <a:noAutofit/>
          </a:bodyPr>
          <a:lstStyle/>
          <a:p>
            <a:r>
              <a:rPr lang="en-US" sz="46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t>
            </a:r>
            <a:r>
              <a:rPr lang="en-US" sz="46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Laying On of Hands (e)</a:t>
            </a:r>
            <a:endParaRPr lang="en-US" sz="4600" dirty="0"/>
          </a:p>
        </p:txBody>
      </p:sp>
      <p:sp>
        <p:nvSpPr>
          <p:cNvPr id="3" name="Content Placeholder 2"/>
          <p:cNvSpPr>
            <a:spLocks noGrp="1"/>
          </p:cNvSpPr>
          <p:nvPr>
            <p:ph idx="1"/>
          </p:nvPr>
        </p:nvSpPr>
        <p:spPr>
          <a:xfrm>
            <a:off x="952499" y="1556825"/>
            <a:ext cx="11091204" cy="4929700"/>
          </a:xfrm>
        </p:spPr>
        <p:txBody>
          <a:bodyPr>
            <a:noAutofit/>
          </a:bodyPr>
          <a:lstStyle/>
          <a:p>
            <a:pPr marL="0" indent="0">
              <a:buNone/>
            </a:pPr>
            <a:r>
              <a:rPr lang="en-US" sz="44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Ordination</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 (ii)</a:t>
            </a:r>
            <a:endParaRPr lang="en-US" sz="44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a:p>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What does this verse really mean?:</a:t>
            </a:r>
          </a:p>
          <a:p>
            <a:pPr marL="0" indent="0">
              <a:buNone/>
            </a:pPr>
            <a:r>
              <a:rPr lang="en-US" sz="44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 Timothy 5:22 </a:t>
            </a:r>
            <a:r>
              <a:rPr lang="en-US" sz="4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Do not lay hands on anyone hastily, nor share in other people’s sins; keep yourself pure.</a:t>
            </a:r>
          </a:p>
        </p:txBody>
      </p:sp>
    </p:spTree>
    <p:extLst>
      <p:ext uri="{BB962C8B-B14F-4D97-AF65-F5344CB8AC3E}">
        <p14:creationId xmlns="" xmlns:p14="http://schemas.microsoft.com/office/powerpoint/2010/main" val="8820652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542925" y="-1243694"/>
            <a:ext cx="13373100" cy="9552215"/>
          </a:xfrm>
          <a:prstGeom prst="rect">
            <a:avLst/>
          </a:prstGeom>
        </p:spPr>
      </p:pic>
      <p:sp>
        <p:nvSpPr>
          <p:cNvPr id="2" name="Title 1"/>
          <p:cNvSpPr>
            <a:spLocks noGrp="1"/>
          </p:cNvSpPr>
          <p:nvPr>
            <p:ph type="title"/>
          </p:nvPr>
        </p:nvSpPr>
        <p:spPr>
          <a:xfrm>
            <a:off x="523875" y="-188741"/>
            <a:ext cx="10411851" cy="1139482"/>
          </a:xfrm>
        </p:spPr>
        <p:txBody>
          <a:bodyPr>
            <a:noAutofit/>
          </a:bodyPr>
          <a:lstStyle/>
          <a:p>
            <a:r>
              <a:rPr lang="en-US" sz="46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t>
            </a:r>
            <a:r>
              <a:rPr lang="en-US" sz="46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Laying On of Hands (f)</a:t>
            </a:r>
            <a:endParaRPr lang="en-US" sz="4600" dirty="0"/>
          </a:p>
        </p:txBody>
      </p:sp>
      <p:sp>
        <p:nvSpPr>
          <p:cNvPr id="3" name="Content Placeholder 2"/>
          <p:cNvSpPr>
            <a:spLocks noGrp="1"/>
          </p:cNvSpPr>
          <p:nvPr>
            <p:ph idx="1"/>
          </p:nvPr>
        </p:nvSpPr>
        <p:spPr>
          <a:xfrm>
            <a:off x="581023" y="756725"/>
            <a:ext cx="11133407" cy="5777425"/>
          </a:xfrm>
        </p:spPr>
        <p:txBody>
          <a:bodyPr>
            <a:noAutofit/>
          </a:bodyPr>
          <a:lstStyle/>
          <a:p>
            <a:pPr marL="0" indent="0">
              <a:buNone/>
            </a:pPr>
            <a:r>
              <a:rPr lang="en-US" sz="37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Impartation of a blessing or gift (</a:t>
            </a:r>
            <a:r>
              <a:rPr lang="en-US" sz="3700" u="sng" dirty="0" err="1"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i</a:t>
            </a:r>
            <a:r>
              <a:rPr lang="en-US" sz="370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t>
            </a:r>
          </a:p>
          <a:p>
            <a:r>
              <a:rPr lang="en-US" sz="37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Deuteronomy 34:9 </a:t>
            </a:r>
            <a:r>
              <a:rPr lang="en-US" sz="37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Now Joshua the son of Nun was full of the spirit of wisdom, for Moses had laid his hands on him.</a:t>
            </a:r>
          </a:p>
          <a:p>
            <a:r>
              <a:rPr lang="en-US" sz="37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Genesis 48:14-16 </a:t>
            </a:r>
            <a:r>
              <a:rPr lang="en-US" sz="37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Then Israel stretched out his right hand and laid it on Ephraim’s head . . . </a:t>
            </a:r>
            <a:r>
              <a:rPr lang="en-US" sz="3700"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a:t>
            </a:r>
            <a:r>
              <a:rPr lang="en-US" sz="37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nd his left hand on Manasseh’s head . . .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15</a:t>
            </a:r>
            <a:r>
              <a:rPr lang="en-US" sz="37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he blessed Joseph, and said: “God before whom my fathers Abraham and Isaac walked, The God who has fed me all my life long to this day,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16</a:t>
            </a:r>
            <a:r>
              <a:rPr lang="en-US" sz="37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Angel who has redeemed me from all evil, Bless the lads.</a:t>
            </a:r>
            <a:endParaRPr lang="en-US" sz="37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981776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4).jfif"/>
          <p:cNvPicPr>
            <a:picLocks noChangeAspect="1"/>
          </p:cNvPicPr>
          <p:nvPr/>
        </p:nvPicPr>
        <p:blipFill>
          <a:blip r:embed="rId2"/>
          <a:stretch>
            <a:fillRect/>
          </a:stretch>
        </p:blipFill>
        <p:spPr>
          <a:xfrm>
            <a:off x="-542925" y="-1243694"/>
            <a:ext cx="13373100" cy="9552215"/>
          </a:xfrm>
          <a:prstGeom prst="rect">
            <a:avLst/>
          </a:prstGeom>
        </p:spPr>
      </p:pic>
      <p:sp>
        <p:nvSpPr>
          <p:cNvPr id="2" name="Title 1"/>
          <p:cNvSpPr>
            <a:spLocks noGrp="1"/>
          </p:cNvSpPr>
          <p:nvPr>
            <p:ph type="title"/>
          </p:nvPr>
        </p:nvSpPr>
        <p:spPr>
          <a:xfrm>
            <a:off x="533400" y="-160166"/>
            <a:ext cx="10411851" cy="1139482"/>
          </a:xfrm>
        </p:spPr>
        <p:txBody>
          <a:bodyPr>
            <a:noAutofit/>
          </a:bodyPr>
          <a:lstStyle/>
          <a:p>
            <a:r>
              <a:rPr lang="en-US" sz="4600" b="1" dirty="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a:t>
            </a:r>
            <a:r>
              <a:rPr lang="en-US" sz="460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Laying On of Hands (g)</a:t>
            </a:r>
            <a:endParaRPr lang="en-US" sz="4600" dirty="0"/>
          </a:p>
        </p:txBody>
      </p:sp>
      <p:sp>
        <p:nvSpPr>
          <p:cNvPr id="3" name="Content Placeholder 2"/>
          <p:cNvSpPr>
            <a:spLocks noGrp="1"/>
          </p:cNvSpPr>
          <p:nvPr>
            <p:ph idx="1"/>
          </p:nvPr>
        </p:nvSpPr>
        <p:spPr>
          <a:xfrm>
            <a:off x="514348" y="842450"/>
            <a:ext cx="11344277" cy="5291650"/>
          </a:xfrm>
        </p:spPr>
        <p:txBody>
          <a:bodyPr>
            <a:noAutofit/>
          </a:bodyPr>
          <a:lstStyle/>
          <a:p>
            <a:pPr marL="0" indent="0">
              <a:buNone/>
            </a:pPr>
            <a:r>
              <a:rPr lang="en-US" sz="3750" u="sng"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For Impartation of a blessing or gift (ii)</a:t>
            </a:r>
          </a:p>
          <a:p>
            <a:r>
              <a:rPr lang="en-US" sz="375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Luke 24:50 </a:t>
            </a:r>
            <a:r>
              <a:rPr lang="en-US" sz="375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And He led them out as far as Bethany, and He lifted up His hands and blessed them.</a:t>
            </a:r>
          </a:p>
          <a:p>
            <a:r>
              <a:rPr lang="en-US" sz="375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Numbers 6:23-27 </a:t>
            </a:r>
            <a:r>
              <a:rPr lang="en-US" sz="375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This is the way you shall bless the children of Israel. Say to them: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24</a:t>
            </a:r>
            <a:r>
              <a:rPr lang="en-US" sz="375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LORD bless you and keep you;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25</a:t>
            </a:r>
            <a:r>
              <a:rPr lang="en-US" sz="375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LORD make His face shine upon you, And be gracious to you;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26</a:t>
            </a:r>
            <a:r>
              <a:rPr lang="en-US" sz="375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The LORD lift up His countenance upon you, And give you peace. </a:t>
            </a:r>
            <a:r>
              <a:rPr lang="en-US" sz="240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27</a:t>
            </a:r>
            <a:r>
              <a:rPr lang="en-US" sz="3750"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rPr>
              <a:t>So they shall put My name on the children of Israel, and I will bless them.</a:t>
            </a:r>
            <a:endParaRPr lang="en-US" sz="3750" b="1" dirty="0" smtClean="0">
              <a:solidFill>
                <a:schemeClr val="bg1"/>
              </a:solidFill>
              <a:effectLst>
                <a:outerShdw blurRad="38100" dist="889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445277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812321" y="-25868"/>
            <a:ext cx="10515600" cy="1570007"/>
          </a:xfrm>
        </p:spPr>
        <p:txBody>
          <a:bodyPr>
            <a:noAutofit/>
          </a:bodyPr>
          <a:lstStyle/>
          <a:p>
            <a:r>
              <a:rPr lang="en-US" b="1" dirty="0" smtClean="0">
                <a:latin typeface="Arial" pitchFamily="34" charset="0"/>
                <a:cs typeface="Arial" pitchFamily="34" charset="0"/>
              </a:rPr>
              <a:t>The Basics of Christianity (Heb 6:1-3)</a:t>
            </a:r>
            <a:endParaRPr lang="en-US" b="1" dirty="0">
              <a:latin typeface="Arial" pitchFamily="34" charset="0"/>
              <a:cs typeface="Arial" pitchFamily="34" charset="0"/>
            </a:endParaRPr>
          </a:p>
        </p:txBody>
      </p:sp>
      <p:sp>
        <p:nvSpPr>
          <p:cNvPr id="3" name="Content Placeholder 2"/>
          <p:cNvSpPr>
            <a:spLocks noGrp="1"/>
          </p:cNvSpPr>
          <p:nvPr>
            <p:ph idx="1"/>
          </p:nvPr>
        </p:nvSpPr>
        <p:spPr>
          <a:xfrm>
            <a:off x="872705" y="1213160"/>
            <a:ext cx="10455216" cy="5257977"/>
          </a:xfrm>
        </p:spPr>
        <p:txBody>
          <a:bodyPr>
            <a:noAutofit/>
          </a:bodyPr>
          <a:lstStyle/>
          <a:p>
            <a:pPr marL="0" indent="0">
              <a:buNone/>
            </a:pPr>
            <a:r>
              <a:rPr lang="en-US" sz="2400" dirty="0" smtClean="0">
                <a:latin typeface="Arial" pitchFamily="34" charset="0"/>
                <a:cs typeface="Arial" pitchFamily="34" charset="0"/>
              </a:rPr>
              <a:t>1</a:t>
            </a:r>
            <a:r>
              <a:rPr lang="en-US" dirty="0" smtClean="0">
                <a:latin typeface="Arial" pitchFamily="34" charset="0"/>
                <a:cs typeface="Arial" pitchFamily="34" charset="0"/>
              </a:rPr>
              <a:t> </a:t>
            </a:r>
            <a:r>
              <a:rPr lang="en-US" sz="4200" dirty="0" smtClean="0">
                <a:latin typeface="Arial" pitchFamily="34" charset="0"/>
                <a:cs typeface="Arial" pitchFamily="34" charset="0"/>
              </a:rPr>
              <a:t>Therefore, leaving the discussion of the elementary principles of Christ, let us go on to perfection </a:t>
            </a:r>
            <a:r>
              <a:rPr lang="en-US" sz="3600" i="1" dirty="0" smtClean="0">
                <a:latin typeface="Arial" pitchFamily="34" charset="0"/>
                <a:cs typeface="Arial" pitchFamily="34" charset="0"/>
              </a:rPr>
              <a:t>(maturity)</a:t>
            </a:r>
            <a:r>
              <a:rPr lang="en-US" sz="4200" dirty="0" smtClean="0">
                <a:latin typeface="Arial" pitchFamily="34" charset="0"/>
                <a:cs typeface="Arial" pitchFamily="34" charset="0"/>
              </a:rPr>
              <a:t>, not laying again the foundation of repentance from dead works and of faith toward God, </a:t>
            </a:r>
            <a:r>
              <a:rPr lang="en-US" sz="2400" dirty="0" smtClean="0">
                <a:latin typeface="Arial" pitchFamily="34" charset="0"/>
                <a:cs typeface="Arial" pitchFamily="34" charset="0"/>
              </a:rPr>
              <a:t>2</a:t>
            </a:r>
            <a:r>
              <a:rPr lang="en-US" sz="4200" dirty="0" smtClean="0">
                <a:latin typeface="Arial" pitchFamily="34" charset="0"/>
                <a:cs typeface="Arial" pitchFamily="34" charset="0"/>
              </a:rPr>
              <a:t> of the doctrine of baptisms, of laying on of hands, of resurrection of the dead, and of eternal judgment. </a:t>
            </a:r>
            <a:r>
              <a:rPr lang="en-US" sz="2400" dirty="0" smtClean="0">
                <a:latin typeface="Arial" pitchFamily="34" charset="0"/>
                <a:cs typeface="Arial" pitchFamily="34" charset="0"/>
              </a:rPr>
              <a:t>3</a:t>
            </a:r>
            <a:r>
              <a:rPr lang="en-US" sz="4200" dirty="0" smtClean="0">
                <a:latin typeface="Arial" pitchFamily="34" charset="0"/>
                <a:cs typeface="Arial" pitchFamily="34" charset="0"/>
              </a:rPr>
              <a:t> And this we will do if God permits.</a:t>
            </a:r>
            <a:endParaRPr lang="en-US" sz="4200" dirty="0">
              <a:latin typeface="Arial" pitchFamily="34" charset="0"/>
              <a:cs typeface="Arial" pitchFamily="34" charset="0"/>
            </a:endParaRPr>
          </a:p>
        </p:txBody>
      </p:sp>
    </p:spTree>
    <p:extLst>
      <p:ext uri="{BB962C8B-B14F-4D97-AF65-F5344CB8AC3E}">
        <p14:creationId xmlns="" xmlns:p14="http://schemas.microsoft.com/office/powerpoint/2010/main" val="1068958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1999" cy="6858000"/>
          </a:xfrm>
          <a:prstGeom prst="rect">
            <a:avLst/>
          </a:prstGeom>
        </p:spPr>
      </p:pic>
      <p:sp>
        <p:nvSpPr>
          <p:cNvPr id="2" name="Title 1"/>
          <p:cNvSpPr>
            <a:spLocks noGrp="1"/>
          </p:cNvSpPr>
          <p:nvPr>
            <p:ph type="title"/>
          </p:nvPr>
        </p:nvSpPr>
        <p:spPr>
          <a:xfrm>
            <a:off x="795068" y="28040"/>
            <a:ext cx="10515600" cy="1325563"/>
          </a:xfrm>
        </p:spPr>
        <p:txBody>
          <a:bodyPr>
            <a:normAutofit/>
          </a:bodyPr>
          <a:lstStyle/>
          <a:p>
            <a:pPr algn="ctr"/>
            <a:r>
              <a:rPr lang="en-US" sz="4600" b="1" dirty="0" smtClean="0">
                <a:latin typeface="Arial" pitchFamily="34" charset="0"/>
                <a:cs typeface="Arial" pitchFamily="34" charset="0"/>
              </a:rPr>
              <a:t>The doctrine of Christ - Recap</a:t>
            </a:r>
            <a:endParaRPr lang="en-US" sz="4600" b="1" dirty="0">
              <a:latin typeface="Arial" pitchFamily="34" charset="0"/>
              <a:cs typeface="Arial" pitchFamily="34" charset="0"/>
            </a:endParaRPr>
          </a:p>
        </p:txBody>
      </p:sp>
      <p:sp>
        <p:nvSpPr>
          <p:cNvPr id="3" name="Content Placeholder 2"/>
          <p:cNvSpPr>
            <a:spLocks noGrp="1"/>
          </p:cNvSpPr>
          <p:nvPr>
            <p:ph idx="1"/>
          </p:nvPr>
        </p:nvSpPr>
        <p:spPr>
          <a:xfrm>
            <a:off x="810524" y="1283594"/>
            <a:ext cx="10879728" cy="5412628"/>
          </a:xfrm>
        </p:spPr>
        <p:txBody>
          <a:bodyPr>
            <a:noAutofit/>
          </a:bodyPr>
          <a:lstStyle/>
          <a:p>
            <a:r>
              <a:rPr lang="en-US" sz="4400" dirty="0" smtClean="0">
                <a:latin typeface="Arial" pitchFamily="34" charset="0"/>
                <a:cs typeface="Arial" pitchFamily="34" charset="0"/>
              </a:rPr>
              <a:t>The </a:t>
            </a:r>
            <a:r>
              <a:rPr lang="en-US" sz="4400" dirty="0">
                <a:latin typeface="Arial" pitchFamily="34" charset="0"/>
                <a:cs typeface="Arial" pitchFamily="34" charset="0"/>
              </a:rPr>
              <a:t>Word </a:t>
            </a:r>
            <a:r>
              <a:rPr lang="en-US" sz="4400" dirty="0" smtClean="0">
                <a:latin typeface="Arial" pitchFamily="34" charset="0"/>
                <a:cs typeface="Arial" pitchFamily="34" charset="0"/>
              </a:rPr>
              <a:t>that was God became a Man called Jesus.</a:t>
            </a:r>
          </a:p>
          <a:p>
            <a:r>
              <a:rPr lang="en-US" sz="4400" dirty="0" smtClean="0">
                <a:latin typeface="Arial" pitchFamily="34" charset="0"/>
                <a:cs typeface="Arial" pitchFamily="34" charset="0"/>
              </a:rPr>
              <a:t>The Man Jesus was anointed (hence the title ‘Christ’), to do God’s will – as a Man.</a:t>
            </a:r>
          </a:p>
          <a:p>
            <a:r>
              <a:rPr lang="en-US" sz="4400" dirty="0" smtClean="0">
                <a:latin typeface="Arial" pitchFamily="34" charset="0"/>
                <a:cs typeface="Arial" pitchFamily="34" charset="0"/>
              </a:rPr>
              <a:t>The Man Jesus Christ died for man.</a:t>
            </a:r>
          </a:p>
          <a:p>
            <a:r>
              <a:rPr lang="en-US" sz="4400" dirty="0" smtClean="0">
                <a:latin typeface="Arial" pitchFamily="34" charset="0"/>
                <a:cs typeface="Arial" pitchFamily="34" charset="0"/>
              </a:rPr>
              <a:t> The Man Jesus Christ resurrected, ascended to heaven, and will return to restore all things that fell when man fell.</a:t>
            </a:r>
          </a:p>
          <a:p>
            <a:endParaRPr lang="en-US" sz="4200" dirty="0" smtClean="0">
              <a:latin typeface="Arial" pitchFamily="34" charset="0"/>
              <a:cs typeface="Arial" pitchFamily="34" charset="0"/>
            </a:endParaRPr>
          </a:p>
        </p:txBody>
      </p:sp>
    </p:spTree>
    <p:extLst>
      <p:ext uri="{BB962C8B-B14F-4D97-AF65-F5344CB8AC3E}">
        <p14:creationId xmlns="" xmlns:p14="http://schemas.microsoft.com/office/powerpoint/2010/main" val="15820288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781051" y="-164800"/>
            <a:ext cx="9741584" cy="1639416"/>
          </a:xfrm>
        </p:spPr>
        <p:txBody>
          <a:bodyPr>
            <a:noAutofit/>
          </a:bodyPr>
          <a:lstStyle/>
          <a:p>
            <a:pPr algn="ctr"/>
            <a:r>
              <a:rPr lang="en-US" sz="4600" b="1" dirty="0">
                <a:latin typeface="Arial" pitchFamily="34" charset="0"/>
                <a:cs typeface="Arial" pitchFamily="34" charset="0"/>
              </a:rPr>
              <a:t>R</a:t>
            </a:r>
            <a:r>
              <a:rPr lang="en-US" sz="4600" b="1" dirty="0" smtClean="0">
                <a:latin typeface="Arial" pitchFamily="34" charset="0"/>
                <a:cs typeface="Arial" pitchFamily="34" charset="0"/>
              </a:rPr>
              <a:t>epentance </a:t>
            </a:r>
            <a:r>
              <a:rPr lang="en-US" sz="4600" b="1" dirty="0">
                <a:latin typeface="Arial" pitchFamily="34" charset="0"/>
                <a:cs typeface="Arial" pitchFamily="34" charset="0"/>
              </a:rPr>
              <a:t>from dead works and faith toward </a:t>
            </a:r>
            <a:r>
              <a:rPr lang="en-US" sz="4600" b="1" dirty="0" smtClean="0">
                <a:latin typeface="Arial" pitchFamily="34" charset="0"/>
                <a:cs typeface="Arial" pitchFamily="34" charset="0"/>
              </a:rPr>
              <a:t>God – Recap</a:t>
            </a:r>
            <a:endParaRPr lang="en-US" sz="4600" dirty="0">
              <a:latin typeface="Arial" pitchFamily="34" charset="0"/>
              <a:cs typeface="Arial" pitchFamily="34" charset="0"/>
            </a:endParaRPr>
          </a:p>
        </p:txBody>
      </p:sp>
      <p:sp>
        <p:nvSpPr>
          <p:cNvPr id="3" name="Content Placeholder 2"/>
          <p:cNvSpPr>
            <a:spLocks noGrp="1"/>
          </p:cNvSpPr>
          <p:nvPr>
            <p:ph idx="1"/>
          </p:nvPr>
        </p:nvSpPr>
        <p:spPr>
          <a:xfrm>
            <a:off x="695105" y="1678598"/>
            <a:ext cx="10153870" cy="4975420"/>
          </a:xfrm>
        </p:spPr>
        <p:txBody>
          <a:bodyPr>
            <a:noAutofit/>
          </a:bodyPr>
          <a:lstStyle/>
          <a:p>
            <a:pPr marL="0" indent="0">
              <a:buNone/>
            </a:pPr>
            <a:r>
              <a:rPr lang="en-US" sz="3200" b="1" dirty="0" smtClean="0">
                <a:latin typeface="Arial" pitchFamily="34" charset="0"/>
                <a:cs typeface="Arial" pitchFamily="34" charset="0"/>
              </a:rPr>
              <a:t>Ephesians 2:8-10 </a:t>
            </a:r>
            <a:r>
              <a:rPr lang="en-US" sz="3200" dirty="0" smtClean="0">
                <a:latin typeface="Arial" pitchFamily="34" charset="0"/>
                <a:cs typeface="Arial" pitchFamily="34" charset="0"/>
              </a:rPr>
              <a:t>For </a:t>
            </a:r>
            <a:r>
              <a:rPr lang="en-US" sz="3200" dirty="0">
                <a:latin typeface="Arial" pitchFamily="34" charset="0"/>
                <a:cs typeface="Arial" pitchFamily="34" charset="0"/>
              </a:rPr>
              <a:t>by grace you have been saved through faith, </a:t>
            </a:r>
            <a:r>
              <a:rPr lang="en-US" sz="3200" dirty="0" smtClean="0">
                <a:latin typeface="Arial" pitchFamily="34" charset="0"/>
                <a:cs typeface="Arial" pitchFamily="34" charset="0"/>
              </a:rPr>
              <a:t>. . .</a:t>
            </a:r>
            <a:r>
              <a:rPr lang="en-US" sz="2400" dirty="0" smtClean="0">
                <a:latin typeface="Arial" pitchFamily="34" charset="0"/>
                <a:cs typeface="Arial" pitchFamily="34" charset="0"/>
              </a:rPr>
              <a:t>9</a:t>
            </a:r>
            <a:r>
              <a:rPr lang="en-US" sz="3200" dirty="0" smtClean="0">
                <a:latin typeface="Arial" pitchFamily="34" charset="0"/>
                <a:cs typeface="Arial" pitchFamily="34" charset="0"/>
              </a:rPr>
              <a:t>not </a:t>
            </a:r>
            <a:r>
              <a:rPr lang="en-US" sz="3200" dirty="0">
                <a:latin typeface="Arial" pitchFamily="34" charset="0"/>
                <a:cs typeface="Arial" pitchFamily="34" charset="0"/>
              </a:rPr>
              <a:t>of </a:t>
            </a:r>
            <a:r>
              <a:rPr lang="en-US" sz="3200" dirty="0" smtClean="0">
                <a:latin typeface="Arial" pitchFamily="34" charset="0"/>
                <a:cs typeface="Arial" pitchFamily="34" charset="0"/>
              </a:rPr>
              <a:t>works</a:t>
            </a:r>
            <a:r>
              <a:rPr lang="en-US" sz="3200" dirty="0">
                <a:latin typeface="Arial" pitchFamily="34" charset="0"/>
                <a:cs typeface="Arial" pitchFamily="34" charset="0"/>
              </a:rPr>
              <a:t> </a:t>
            </a:r>
            <a:r>
              <a:rPr lang="en-US" sz="3200" dirty="0" smtClean="0">
                <a:latin typeface="Arial" pitchFamily="34" charset="0"/>
                <a:cs typeface="Arial" pitchFamily="34" charset="0"/>
              </a:rPr>
              <a:t>. . .</a:t>
            </a:r>
            <a:r>
              <a:rPr lang="en-US" sz="2400" dirty="0" smtClean="0">
                <a:latin typeface="Arial" pitchFamily="34" charset="0"/>
                <a:cs typeface="Arial" pitchFamily="34" charset="0"/>
              </a:rPr>
              <a:t>10</a:t>
            </a:r>
            <a:r>
              <a:rPr lang="en-US" sz="3200" dirty="0" smtClean="0">
                <a:latin typeface="Arial" pitchFamily="34" charset="0"/>
                <a:cs typeface="Arial" pitchFamily="34" charset="0"/>
              </a:rPr>
              <a:t>we </a:t>
            </a:r>
            <a:r>
              <a:rPr lang="en-US" sz="3200" dirty="0">
                <a:latin typeface="Arial" panose="020B0604020202020204" pitchFamily="34" charset="0"/>
                <a:cs typeface="Arial" panose="020B0604020202020204" pitchFamily="34" charset="0"/>
              </a:rPr>
              <a:t>are His workmanship, created in Christ Jesus for good </a:t>
            </a:r>
            <a:r>
              <a:rPr lang="en-US" sz="3200" dirty="0" smtClean="0">
                <a:latin typeface="Arial" panose="020B0604020202020204" pitchFamily="34" charset="0"/>
                <a:cs typeface="Arial" panose="020B0604020202020204" pitchFamily="34" charset="0"/>
              </a:rPr>
              <a:t>works</a:t>
            </a:r>
          </a:p>
          <a:p>
            <a:pPr marL="0" indent="0">
              <a:buNone/>
            </a:pPr>
            <a:r>
              <a:rPr lang="en-US" sz="3200" b="1" dirty="0">
                <a:latin typeface="Arial" panose="020B0604020202020204" pitchFamily="34" charset="0"/>
                <a:cs typeface="Arial" panose="020B0604020202020204" pitchFamily="34" charset="0"/>
              </a:rPr>
              <a:t>James </a:t>
            </a:r>
            <a:r>
              <a:rPr lang="en-US" sz="3200" b="1" dirty="0" smtClean="0">
                <a:latin typeface="Arial" panose="020B0604020202020204" pitchFamily="34" charset="0"/>
                <a:cs typeface="Arial" panose="020B0604020202020204" pitchFamily="34" charset="0"/>
              </a:rPr>
              <a:t>2:17</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Faith </a:t>
            </a:r>
            <a:r>
              <a:rPr lang="en-US" sz="3200" dirty="0">
                <a:latin typeface="Arial" panose="020B0604020202020204" pitchFamily="34" charset="0"/>
                <a:cs typeface="Arial" panose="020B0604020202020204" pitchFamily="34" charset="0"/>
              </a:rPr>
              <a:t>by itself, if it does not have works, is dead</a:t>
            </a:r>
            <a:r>
              <a:rPr lang="en-US" sz="3200" dirty="0" smtClean="0">
                <a:latin typeface="Arial" panose="020B0604020202020204" pitchFamily="34" charset="0"/>
                <a:cs typeface="Arial" panose="020B0604020202020204" pitchFamily="34" charset="0"/>
              </a:rPr>
              <a:t>.</a:t>
            </a:r>
          </a:p>
          <a:p>
            <a:pPr marL="0" indent="0">
              <a:buNone/>
            </a:pPr>
            <a:r>
              <a:rPr lang="en-US" sz="3200" b="1" dirty="0">
                <a:latin typeface="Arial" panose="020B0604020202020204" pitchFamily="34" charset="0"/>
                <a:cs typeface="Arial" panose="020B0604020202020204" pitchFamily="34" charset="0"/>
              </a:rPr>
              <a:t>Ephesians 5:6-7</a:t>
            </a:r>
            <a:r>
              <a:rPr lang="en-US" sz="3200" dirty="0">
                <a:latin typeface="Arial" panose="020B0604020202020204" pitchFamily="34" charset="0"/>
                <a:cs typeface="Arial" panose="020B0604020202020204" pitchFamily="34" charset="0"/>
              </a:rPr>
              <a:t> </a:t>
            </a:r>
            <a:r>
              <a:rPr lang="en-US" sz="3200" u="sng" dirty="0">
                <a:latin typeface="Arial" panose="020B0604020202020204" pitchFamily="34" charset="0"/>
                <a:cs typeface="Arial" panose="020B0604020202020204" pitchFamily="34" charset="0"/>
              </a:rPr>
              <a:t>Let no one deceive you with empty words</a:t>
            </a:r>
            <a:r>
              <a:rPr lang="en-US" sz="3200" dirty="0">
                <a:latin typeface="Arial" panose="020B0604020202020204" pitchFamily="34" charset="0"/>
                <a:cs typeface="Arial" panose="020B0604020202020204" pitchFamily="34" charset="0"/>
              </a:rPr>
              <a:t>, for because of these things </a:t>
            </a:r>
            <a:r>
              <a:rPr lang="en-US" sz="3200" i="1" dirty="0">
                <a:latin typeface="Arial" panose="020B0604020202020204" pitchFamily="34" charset="0"/>
                <a:cs typeface="Arial" panose="020B0604020202020204" pitchFamily="34" charset="0"/>
              </a:rPr>
              <a:t>(</a:t>
            </a:r>
            <a:r>
              <a:rPr lang="en-US" sz="3200" i="1" dirty="0" smtClean="0">
                <a:latin typeface="Arial" panose="020B0604020202020204" pitchFamily="34" charset="0"/>
                <a:cs typeface="Arial" panose="020B0604020202020204" pitchFamily="34" charset="0"/>
              </a:rPr>
              <a:t>sins or evil works) </a:t>
            </a:r>
            <a:r>
              <a:rPr lang="en-US" sz="3200" dirty="0">
                <a:latin typeface="Arial" panose="020B0604020202020204" pitchFamily="34" charset="0"/>
                <a:cs typeface="Arial" panose="020B0604020202020204" pitchFamily="34" charset="0"/>
              </a:rPr>
              <a:t>the wrath of God comes upon the sons of disobedience. </a:t>
            </a:r>
            <a:r>
              <a:rPr lang="en-US" sz="2400" dirty="0">
                <a:latin typeface="Arial" panose="020B0604020202020204" pitchFamily="34" charset="0"/>
                <a:cs typeface="Arial" panose="020B0604020202020204" pitchFamily="34" charset="0"/>
              </a:rPr>
              <a:t>7</a:t>
            </a:r>
            <a:r>
              <a:rPr lang="en-US" sz="3200" dirty="0" smtClean="0">
                <a:latin typeface="Arial" panose="020B0604020202020204" pitchFamily="34" charset="0"/>
                <a:cs typeface="Arial" panose="020B0604020202020204" pitchFamily="34" charset="0"/>
              </a:rPr>
              <a:t>Therefore </a:t>
            </a:r>
            <a:r>
              <a:rPr lang="en-US" sz="3200" dirty="0">
                <a:latin typeface="Arial" panose="020B0604020202020204" pitchFamily="34" charset="0"/>
                <a:cs typeface="Arial" panose="020B0604020202020204" pitchFamily="34" charset="0"/>
              </a:rPr>
              <a:t>do not be partakers with them </a:t>
            </a:r>
            <a:r>
              <a:rPr lang="en-US" sz="3200" i="1" dirty="0">
                <a:latin typeface="Arial" panose="020B0604020202020204" pitchFamily="34" charset="0"/>
                <a:cs typeface="Arial" panose="020B0604020202020204" pitchFamily="34" charset="0"/>
              </a:rPr>
              <a:t>(of the wrath of God because of </a:t>
            </a:r>
            <a:r>
              <a:rPr lang="en-US" sz="3200" i="1" dirty="0" smtClean="0">
                <a:latin typeface="Arial" panose="020B0604020202020204" pitchFamily="34" charset="0"/>
                <a:cs typeface="Arial" panose="020B0604020202020204" pitchFamily="34" charset="0"/>
              </a:rPr>
              <a:t>sin or evil works).</a:t>
            </a:r>
            <a:endParaRPr lang="en-US" sz="3200" i="1"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u="sng" dirty="0" smtClean="0">
              <a:latin typeface="Arial" pitchFamily="34" charset="0"/>
              <a:cs typeface="Arial" pitchFamily="34" charset="0"/>
            </a:endParaRPr>
          </a:p>
          <a:p>
            <a:pPr marL="0" indent="0">
              <a:buNone/>
            </a:pPr>
            <a:endParaRPr lang="en-US" sz="3200" u="sng" dirty="0">
              <a:latin typeface="Arial" pitchFamily="34" charset="0"/>
              <a:cs typeface="Arial" pitchFamily="34" charset="0"/>
            </a:endParaRPr>
          </a:p>
          <a:p>
            <a:pPr marL="0" indent="0">
              <a:buNone/>
            </a:pPr>
            <a:endParaRPr lang="en-US" sz="3200" dirty="0">
              <a:latin typeface="Arial" pitchFamily="34" charset="0"/>
              <a:cs typeface="Arial" pitchFamily="34" charset="0"/>
            </a:endParaRPr>
          </a:p>
          <a:p>
            <a:pPr marL="0" indent="0">
              <a:buNone/>
            </a:pPr>
            <a:endParaRPr lang="en-US" sz="3200" dirty="0">
              <a:latin typeface="Arial" pitchFamily="34" charset="0"/>
              <a:cs typeface="Arial" pitchFamily="34" charset="0"/>
            </a:endParaRPr>
          </a:p>
        </p:txBody>
      </p:sp>
    </p:spTree>
    <p:extLst>
      <p:ext uri="{BB962C8B-B14F-4D97-AF65-F5344CB8AC3E}">
        <p14:creationId xmlns="" xmlns:p14="http://schemas.microsoft.com/office/powerpoint/2010/main" val="2831430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209550" y="184150"/>
            <a:ext cx="11982450" cy="1325563"/>
          </a:xfrm>
        </p:spPr>
        <p:txBody>
          <a:bodyPr>
            <a:noAutofit/>
          </a:bodyPr>
          <a:lstStyle/>
          <a:p>
            <a:r>
              <a:rPr lang="en-US" sz="4600" b="1" dirty="0">
                <a:latin typeface="Arial" pitchFamily="34" charset="0"/>
                <a:cs typeface="Arial" pitchFamily="34" charset="0"/>
              </a:rPr>
              <a:t>The doctrine of baptisms – Recap </a:t>
            </a:r>
            <a:r>
              <a:rPr lang="en-US" sz="4600" b="1" dirty="0" smtClean="0">
                <a:latin typeface="Arial" pitchFamily="34" charset="0"/>
                <a:cs typeface="Arial" pitchFamily="34" charset="0"/>
              </a:rPr>
              <a:t>(a)</a:t>
            </a:r>
            <a:endParaRPr lang="en-US" sz="4600" dirty="0"/>
          </a:p>
        </p:txBody>
      </p:sp>
      <p:sp>
        <p:nvSpPr>
          <p:cNvPr id="3" name="Content Placeholder 2"/>
          <p:cNvSpPr>
            <a:spLocks noGrp="1"/>
          </p:cNvSpPr>
          <p:nvPr>
            <p:ph idx="1"/>
          </p:nvPr>
        </p:nvSpPr>
        <p:spPr>
          <a:xfrm>
            <a:off x="819150" y="1511300"/>
            <a:ext cx="10525126" cy="5705426"/>
          </a:xfrm>
        </p:spPr>
        <p:txBody>
          <a:bodyPr>
            <a:noAutofit/>
          </a:bodyPr>
          <a:lstStyle/>
          <a:p>
            <a:pPr marL="0" indent="0">
              <a:buNone/>
            </a:pPr>
            <a:r>
              <a:rPr lang="en-US" sz="4400" u="sng" dirty="0" smtClean="0">
                <a:latin typeface="Arial" panose="020B0604020202020204" pitchFamily="34" charset="0"/>
                <a:cs typeface="Arial" panose="020B0604020202020204" pitchFamily="34" charset="0"/>
              </a:rPr>
              <a:t>Baptism into Christ and into His body</a:t>
            </a:r>
          </a:p>
          <a:p>
            <a:r>
              <a:rPr lang="en-US" sz="4400" b="1" dirty="0" smtClean="0">
                <a:latin typeface="Arial" panose="020B0604020202020204" pitchFamily="34" charset="0"/>
                <a:cs typeface="Arial" panose="020B0604020202020204" pitchFamily="34" charset="0"/>
              </a:rPr>
              <a:t>1 </a:t>
            </a:r>
            <a:r>
              <a:rPr lang="en-US" sz="4400" b="1" dirty="0">
                <a:latin typeface="Arial" panose="020B0604020202020204" pitchFamily="34" charset="0"/>
                <a:cs typeface="Arial" panose="020B0604020202020204" pitchFamily="34" charset="0"/>
              </a:rPr>
              <a:t>Corinthians 12:13</a:t>
            </a:r>
            <a:r>
              <a:rPr lang="en-US" sz="4400" dirty="0">
                <a:latin typeface="Arial" panose="020B0604020202020204" pitchFamily="34" charset="0"/>
                <a:cs typeface="Arial" panose="020B0604020202020204" pitchFamily="34" charset="0"/>
              </a:rPr>
              <a:t> For by one Spirit we were all baptized into one </a:t>
            </a:r>
            <a:r>
              <a:rPr lang="en-US" sz="4400" dirty="0" smtClean="0">
                <a:latin typeface="Arial" panose="020B0604020202020204" pitchFamily="34" charset="0"/>
                <a:cs typeface="Arial" panose="020B0604020202020204" pitchFamily="34" charset="0"/>
              </a:rPr>
              <a:t>body</a:t>
            </a:r>
          </a:p>
          <a:p>
            <a:r>
              <a:rPr lang="en-US" sz="4400" dirty="0" smtClean="0">
                <a:latin typeface="Arial" panose="020B0604020202020204" pitchFamily="34" charset="0"/>
                <a:cs typeface="Arial" panose="020B0604020202020204" pitchFamily="34" charset="0"/>
              </a:rPr>
              <a:t>This happens the very moment we accept Jesus to be our Lord and Savior.</a:t>
            </a:r>
            <a:endParaRPr lang="en-US" sz="4400" b="1" dirty="0"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3325790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514349" y="165100"/>
            <a:ext cx="11363325" cy="1325563"/>
          </a:xfrm>
        </p:spPr>
        <p:txBody>
          <a:bodyPr>
            <a:noAutofit/>
          </a:bodyPr>
          <a:lstStyle/>
          <a:p>
            <a:r>
              <a:rPr lang="en-US" sz="4600" b="1" dirty="0">
                <a:latin typeface="Arial" pitchFamily="34" charset="0"/>
                <a:cs typeface="Arial" pitchFamily="34" charset="0"/>
              </a:rPr>
              <a:t>The d</a:t>
            </a:r>
            <a:r>
              <a:rPr lang="en-US" sz="4600" b="1" dirty="0" smtClean="0">
                <a:latin typeface="Arial" pitchFamily="34" charset="0"/>
                <a:cs typeface="Arial" pitchFamily="34" charset="0"/>
              </a:rPr>
              <a:t>octrine </a:t>
            </a:r>
            <a:r>
              <a:rPr lang="en-US" sz="4600" b="1" dirty="0">
                <a:latin typeface="Arial" pitchFamily="34" charset="0"/>
                <a:cs typeface="Arial" pitchFamily="34" charset="0"/>
              </a:rPr>
              <a:t>of </a:t>
            </a:r>
            <a:r>
              <a:rPr lang="en-US" sz="4600" b="1" dirty="0" smtClean="0">
                <a:latin typeface="Arial" pitchFamily="34" charset="0"/>
                <a:cs typeface="Arial" pitchFamily="34" charset="0"/>
              </a:rPr>
              <a:t>baptisms – Recap (b)</a:t>
            </a:r>
            <a:endParaRPr lang="en-US" sz="4600" dirty="0"/>
          </a:p>
        </p:txBody>
      </p:sp>
      <p:sp>
        <p:nvSpPr>
          <p:cNvPr id="3" name="Content Placeholder 2"/>
          <p:cNvSpPr>
            <a:spLocks noGrp="1"/>
          </p:cNvSpPr>
          <p:nvPr>
            <p:ph idx="1"/>
          </p:nvPr>
        </p:nvSpPr>
        <p:spPr>
          <a:xfrm>
            <a:off x="609600" y="1482725"/>
            <a:ext cx="10525126" cy="5705426"/>
          </a:xfrm>
        </p:spPr>
        <p:txBody>
          <a:bodyPr>
            <a:noAutofit/>
          </a:bodyPr>
          <a:lstStyle/>
          <a:p>
            <a:pPr marL="0" indent="0">
              <a:buNone/>
            </a:pPr>
            <a:r>
              <a:rPr lang="en-US" sz="4400" u="sng" dirty="0" smtClean="0">
                <a:latin typeface="Arial" panose="020B0604020202020204" pitchFamily="34" charset="0"/>
                <a:cs typeface="Arial" panose="020B0604020202020204" pitchFamily="34" charset="0"/>
              </a:rPr>
              <a:t>Water Baptism (</a:t>
            </a:r>
            <a:r>
              <a:rPr lang="en-US" sz="4400" u="sng" dirty="0" err="1" smtClean="0">
                <a:latin typeface="Arial" panose="020B0604020202020204" pitchFamily="34" charset="0"/>
                <a:cs typeface="Arial" panose="020B0604020202020204" pitchFamily="34" charset="0"/>
              </a:rPr>
              <a:t>i</a:t>
            </a:r>
            <a:r>
              <a:rPr lang="en-US" sz="4400" u="sng" dirty="0" smtClean="0">
                <a:latin typeface="Arial" panose="020B0604020202020204" pitchFamily="34" charset="0"/>
                <a:cs typeface="Arial" panose="020B0604020202020204" pitchFamily="34" charset="0"/>
              </a:rPr>
              <a:t>)</a:t>
            </a:r>
          </a:p>
          <a:p>
            <a:r>
              <a:rPr lang="en-US" sz="4400" dirty="0">
                <a:latin typeface="Arial" panose="020B0604020202020204" pitchFamily="34" charset="0"/>
                <a:cs typeface="Arial" panose="020B0604020202020204" pitchFamily="34" charset="0"/>
              </a:rPr>
              <a:t>This happens only after accepting Jesus as Lord and Savior.</a:t>
            </a:r>
          </a:p>
          <a:p>
            <a:r>
              <a:rPr lang="en-US" sz="4400" b="1" dirty="0">
                <a:latin typeface="Arial" panose="020B0604020202020204" pitchFamily="34" charset="0"/>
                <a:cs typeface="Arial" panose="020B0604020202020204" pitchFamily="34" charset="0"/>
              </a:rPr>
              <a:t>Acts </a:t>
            </a:r>
            <a:r>
              <a:rPr lang="en-US" sz="4400" b="1" dirty="0" smtClean="0">
                <a:latin typeface="Arial" panose="020B0604020202020204" pitchFamily="34" charset="0"/>
                <a:cs typeface="Arial" panose="020B0604020202020204" pitchFamily="34" charset="0"/>
              </a:rPr>
              <a:t>8:36-37</a:t>
            </a:r>
            <a:r>
              <a:rPr lang="en-US" sz="4400" dirty="0" smtClean="0">
                <a:latin typeface="Arial" panose="020B0604020202020204" pitchFamily="34" charset="0"/>
                <a:cs typeface="Arial" panose="020B0604020202020204" pitchFamily="34" charset="0"/>
              </a:rPr>
              <a:t> </a:t>
            </a:r>
            <a:r>
              <a:rPr lang="en-US" sz="4400" dirty="0">
                <a:latin typeface="Arial" panose="020B0604020202020204" pitchFamily="34" charset="0"/>
                <a:cs typeface="Arial" panose="020B0604020202020204" pitchFamily="34" charset="0"/>
              </a:rPr>
              <a:t>‘See, here is water. What hinders me from being baptized?’ </a:t>
            </a:r>
            <a:r>
              <a:rPr lang="en-US" sz="2400" dirty="0">
                <a:latin typeface="Arial" panose="020B0604020202020204" pitchFamily="34" charset="0"/>
                <a:cs typeface="Arial" panose="020B0604020202020204" pitchFamily="34" charset="0"/>
              </a:rPr>
              <a:t>37</a:t>
            </a:r>
            <a:r>
              <a:rPr lang="en-US" sz="4400" dirty="0">
                <a:latin typeface="Arial" panose="020B0604020202020204" pitchFamily="34" charset="0"/>
                <a:cs typeface="Arial" panose="020B0604020202020204" pitchFamily="34" charset="0"/>
              </a:rPr>
              <a:t> “. . . If you believe with all your heart, you may.”</a:t>
            </a:r>
            <a:endParaRPr lang="en-US" sz="4400" dirty="0"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011688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790575" y="1"/>
            <a:ext cx="10885610" cy="1000174"/>
          </a:xfrm>
        </p:spPr>
        <p:txBody>
          <a:bodyPr>
            <a:noAutofit/>
          </a:bodyPr>
          <a:lstStyle/>
          <a:p>
            <a:r>
              <a:rPr lang="en-US" sz="4600" b="1" dirty="0">
                <a:latin typeface="Arial" pitchFamily="34" charset="0"/>
                <a:cs typeface="Arial" pitchFamily="34" charset="0"/>
              </a:rPr>
              <a:t>The d</a:t>
            </a:r>
            <a:r>
              <a:rPr lang="en-US" sz="4600" b="1" dirty="0" smtClean="0">
                <a:latin typeface="Arial" pitchFamily="34" charset="0"/>
                <a:cs typeface="Arial" pitchFamily="34" charset="0"/>
              </a:rPr>
              <a:t>octrine </a:t>
            </a:r>
            <a:r>
              <a:rPr lang="en-US" sz="4600" b="1" dirty="0">
                <a:latin typeface="Arial" pitchFamily="34" charset="0"/>
                <a:cs typeface="Arial" pitchFamily="34" charset="0"/>
              </a:rPr>
              <a:t>of </a:t>
            </a:r>
            <a:r>
              <a:rPr lang="en-US" sz="4600" b="1" dirty="0" smtClean="0">
                <a:latin typeface="Arial" pitchFamily="34" charset="0"/>
                <a:cs typeface="Arial" pitchFamily="34" charset="0"/>
              </a:rPr>
              <a:t>baptisms - Recap (c)</a:t>
            </a:r>
            <a:endParaRPr lang="en-US" sz="4600" dirty="0"/>
          </a:p>
        </p:txBody>
      </p:sp>
      <p:sp>
        <p:nvSpPr>
          <p:cNvPr id="3" name="Content Placeholder 2"/>
          <p:cNvSpPr>
            <a:spLocks noGrp="1"/>
          </p:cNvSpPr>
          <p:nvPr>
            <p:ph idx="1"/>
          </p:nvPr>
        </p:nvSpPr>
        <p:spPr>
          <a:xfrm>
            <a:off x="866775" y="1000174"/>
            <a:ext cx="10525126" cy="5705426"/>
          </a:xfrm>
        </p:spPr>
        <p:txBody>
          <a:bodyPr>
            <a:noAutofit/>
          </a:bodyPr>
          <a:lstStyle/>
          <a:p>
            <a:pPr marL="0" indent="0">
              <a:buNone/>
            </a:pPr>
            <a:r>
              <a:rPr lang="en-US" sz="3600" u="sng" dirty="0" smtClean="0">
                <a:latin typeface="Arial" panose="020B0604020202020204" pitchFamily="34" charset="0"/>
                <a:cs typeface="Arial" panose="020B0604020202020204" pitchFamily="34" charset="0"/>
              </a:rPr>
              <a:t>Water Baptism (ii)</a:t>
            </a:r>
            <a:r>
              <a:rPr lang="en-US" sz="3600" dirty="0" smtClean="0">
                <a:latin typeface="Arial" panose="020B0604020202020204" pitchFamily="34" charset="0"/>
                <a:cs typeface="Arial" panose="020B0604020202020204" pitchFamily="34" charset="0"/>
              </a:rPr>
              <a:t> – Spiritual meaning</a:t>
            </a:r>
          </a:p>
          <a:p>
            <a:pPr marL="0" indent="0">
              <a:buNone/>
            </a:pPr>
            <a:r>
              <a:rPr lang="en-US" sz="3600" b="1" dirty="0" smtClean="0">
                <a:latin typeface="Arial" panose="020B0604020202020204" pitchFamily="34" charset="0"/>
                <a:cs typeface="Arial" panose="020B0604020202020204" pitchFamily="34" charset="0"/>
              </a:rPr>
              <a:t>Romans 6:4-6</a:t>
            </a:r>
            <a:r>
              <a:rPr lang="en-US" sz="3600" dirty="0" smtClean="0">
                <a:latin typeface="Arial" panose="020B0604020202020204" pitchFamily="34" charset="0"/>
                <a:cs typeface="Arial" panose="020B0604020202020204" pitchFamily="34" charset="0"/>
              </a:rPr>
              <a:t> </a:t>
            </a:r>
            <a:r>
              <a:rPr lang="en-US" sz="3600" dirty="0">
                <a:latin typeface="Arial" panose="020B0604020202020204" pitchFamily="34" charset="0"/>
                <a:cs typeface="Arial" panose="020B0604020202020204" pitchFamily="34" charset="0"/>
              </a:rPr>
              <a:t>we were buried with Him through baptism into death, that just as Christ was raised from the dead by the glory of the Father, even so we also should walk in the newness of life. </a:t>
            </a:r>
            <a:r>
              <a:rPr lang="en-US" sz="2400" dirty="0">
                <a:latin typeface="Arial" panose="020B0604020202020204" pitchFamily="34" charset="0"/>
                <a:cs typeface="Arial" panose="020B0604020202020204" pitchFamily="34" charset="0"/>
              </a:rPr>
              <a:t>5</a:t>
            </a:r>
            <a:r>
              <a:rPr lang="en-US" sz="3600" dirty="0">
                <a:latin typeface="Arial" panose="020B0604020202020204" pitchFamily="34" charset="0"/>
                <a:cs typeface="Arial" panose="020B0604020202020204" pitchFamily="34" charset="0"/>
              </a:rPr>
              <a:t> For if we have been united together in the likeness of His death, certainly we also shall be in the likeness of His resurrection, </a:t>
            </a:r>
            <a:r>
              <a:rPr lang="en-US" sz="2400" dirty="0">
                <a:latin typeface="Arial" panose="020B0604020202020204" pitchFamily="34" charset="0"/>
                <a:cs typeface="Arial" panose="020B0604020202020204" pitchFamily="34" charset="0"/>
              </a:rPr>
              <a:t>6</a:t>
            </a:r>
            <a:r>
              <a:rPr lang="en-US" sz="3600" dirty="0">
                <a:latin typeface="Arial" panose="020B0604020202020204" pitchFamily="34" charset="0"/>
                <a:cs typeface="Arial" panose="020B0604020202020204" pitchFamily="34" charset="0"/>
              </a:rPr>
              <a:t> knowing this, that our old man was crucified with Him, that the body of sin might be done away with, that we should no longer be slaves of sin.</a:t>
            </a:r>
          </a:p>
          <a:p>
            <a:pPr marL="0" indent="0">
              <a:buNone/>
            </a:pPr>
            <a:endParaRPr lang="en-US" sz="3600" b="1" dirty="0"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1748325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0"/>
            <a:ext cx="12192000" cy="6858000"/>
          </a:xfrm>
          <a:prstGeom prst="rect">
            <a:avLst/>
          </a:prstGeom>
        </p:spPr>
      </p:pic>
      <p:sp>
        <p:nvSpPr>
          <p:cNvPr id="2" name="Title 1"/>
          <p:cNvSpPr>
            <a:spLocks noGrp="1"/>
          </p:cNvSpPr>
          <p:nvPr>
            <p:ph type="title"/>
          </p:nvPr>
        </p:nvSpPr>
        <p:spPr>
          <a:xfrm>
            <a:off x="605203" y="0"/>
            <a:ext cx="10789627" cy="1056983"/>
          </a:xfrm>
        </p:spPr>
        <p:txBody>
          <a:bodyPr>
            <a:noAutofit/>
          </a:bodyPr>
          <a:lstStyle/>
          <a:p>
            <a:pPr marL="0" indent="0"/>
            <a:r>
              <a:rPr lang="en-US" sz="4600" b="1" dirty="0" smtClean="0">
                <a:latin typeface="Arial" panose="020B0604020202020204" pitchFamily="34" charset="0"/>
                <a:cs typeface="Arial" panose="020B0604020202020204" pitchFamily="34" charset="0"/>
              </a:rPr>
              <a:t>The Doctrine of Baptisms – Recap (d)</a:t>
            </a:r>
            <a:endParaRPr lang="en-US" sz="4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90550" y="1056983"/>
            <a:ext cx="11601450" cy="7512147"/>
          </a:xfrm>
        </p:spPr>
        <p:txBody>
          <a:bodyPr>
            <a:noAutofit/>
          </a:bodyPr>
          <a:lstStyle/>
          <a:p>
            <a:pPr marL="0" indent="0">
              <a:buNone/>
            </a:pPr>
            <a:r>
              <a:rPr lang="en-US" sz="3600" b="1" u="sng" dirty="0" smtClean="0">
                <a:latin typeface="Arial" panose="020B0604020202020204" pitchFamily="34" charset="0"/>
                <a:cs typeface="Arial" panose="020B0604020202020204" pitchFamily="34" charset="0"/>
              </a:rPr>
              <a:t>Baptism in the Holy Spirit</a:t>
            </a:r>
          </a:p>
          <a:p>
            <a:pPr marL="0" indent="0">
              <a:buNone/>
            </a:pPr>
            <a:r>
              <a:rPr lang="en-US" sz="3600" dirty="0" smtClean="0">
                <a:latin typeface="Arial" panose="020B0604020202020204" pitchFamily="34" charset="0"/>
                <a:cs typeface="Arial" panose="020B0604020202020204" pitchFamily="34" charset="0"/>
              </a:rPr>
              <a:t>Can happen after or before water baptism</a:t>
            </a:r>
          </a:p>
          <a:p>
            <a:pPr marL="0" indent="0">
              <a:buNone/>
            </a:pPr>
            <a:r>
              <a:rPr lang="en-US" sz="3600" u="sng" dirty="0" smtClean="0">
                <a:latin typeface="Arial" panose="020B0604020202020204" pitchFamily="34" charset="0"/>
                <a:cs typeface="Arial" panose="020B0604020202020204" pitchFamily="34" charset="0"/>
              </a:rPr>
              <a:t>Significance</a:t>
            </a:r>
            <a:r>
              <a:rPr lang="en-US" sz="3600" u="sng" dirty="0">
                <a:latin typeface="Arial" panose="020B0604020202020204" pitchFamily="34" charset="0"/>
                <a:cs typeface="Arial" panose="020B0604020202020204" pitchFamily="34" charset="0"/>
              </a:rPr>
              <a:t>:</a:t>
            </a:r>
          </a:p>
          <a:p>
            <a:pPr marL="742950" indent="-742950">
              <a:buFont typeface="+mj-lt"/>
              <a:buAutoNum type="arabicPeriod"/>
            </a:pPr>
            <a:r>
              <a:rPr lang="en-US" sz="3600" dirty="0">
                <a:latin typeface="Arial" panose="020B0604020202020204" pitchFamily="34" charset="0"/>
                <a:cs typeface="Arial" panose="020B0604020202020204" pitchFamily="34" charset="0"/>
              </a:rPr>
              <a:t>Empowerment to serve </a:t>
            </a:r>
            <a:r>
              <a:rPr lang="en-US" sz="3600" dirty="0" smtClean="0">
                <a:latin typeface="Arial" panose="020B0604020202020204" pitchFamily="34" charset="0"/>
                <a:cs typeface="Arial" panose="020B0604020202020204" pitchFamily="34" charset="0"/>
              </a:rPr>
              <a:t>God.</a:t>
            </a:r>
            <a:endParaRPr lang="en-US" sz="3600" dirty="0">
              <a:latin typeface="Arial" panose="020B0604020202020204" pitchFamily="34" charset="0"/>
              <a:cs typeface="Arial" panose="020B0604020202020204" pitchFamily="34" charset="0"/>
            </a:endParaRPr>
          </a:p>
          <a:p>
            <a:pPr marL="0" indent="0">
              <a:buNone/>
            </a:pPr>
            <a:r>
              <a:rPr lang="en-US" sz="3600" dirty="0" smtClean="0">
                <a:latin typeface="Arial" panose="020B0604020202020204" pitchFamily="34" charset="0"/>
                <a:cs typeface="Arial" panose="020B0604020202020204" pitchFamily="34" charset="0"/>
              </a:rPr>
              <a:t>- You </a:t>
            </a:r>
            <a:r>
              <a:rPr lang="en-US" sz="3600" dirty="0">
                <a:latin typeface="Arial" panose="020B0604020202020204" pitchFamily="34" charset="0"/>
                <a:cs typeface="Arial" panose="020B0604020202020204" pitchFamily="34" charset="0"/>
              </a:rPr>
              <a:t>shall receive power when the Holy Spirit has come upon you (Acts </a:t>
            </a:r>
            <a:r>
              <a:rPr lang="en-US" sz="3600" dirty="0" smtClean="0">
                <a:latin typeface="Arial" panose="020B0604020202020204" pitchFamily="34" charset="0"/>
                <a:cs typeface="Arial" panose="020B0604020202020204" pitchFamily="34" charset="0"/>
              </a:rPr>
              <a:t>1:8)</a:t>
            </a:r>
            <a:endParaRPr lang="en-US" sz="3600" dirty="0">
              <a:latin typeface="Arial" panose="020B0604020202020204" pitchFamily="34" charset="0"/>
              <a:cs typeface="Arial" panose="020B0604020202020204" pitchFamily="34" charset="0"/>
            </a:endParaRPr>
          </a:p>
          <a:p>
            <a:pPr marL="0" indent="0">
              <a:buNone/>
            </a:pPr>
            <a:r>
              <a:rPr lang="en-US" sz="3600" dirty="0">
                <a:latin typeface="Arial" panose="020B0604020202020204" pitchFamily="34" charset="0"/>
                <a:cs typeface="Arial" panose="020B0604020202020204" pitchFamily="34" charset="0"/>
              </a:rPr>
              <a:t>2. Reception of </a:t>
            </a:r>
            <a:r>
              <a:rPr lang="en-US" sz="3600" dirty="0" smtClean="0">
                <a:latin typeface="Arial" panose="020B0604020202020204" pitchFamily="34" charset="0"/>
                <a:cs typeface="Arial" panose="020B0604020202020204" pitchFamily="34" charset="0"/>
              </a:rPr>
              <a:t>a spiritual &amp; </a:t>
            </a:r>
            <a:r>
              <a:rPr lang="en-US" sz="3600" dirty="0">
                <a:latin typeface="Arial" panose="020B0604020202020204" pitchFamily="34" charset="0"/>
                <a:cs typeface="Arial" panose="020B0604020202020204" pitchFamily="34" charset="0"/>
              </a:rPr>
              <a:t>effective prayer </a:t>
            </a:r>
            <a:r>
              <a:rPr lang="en-US" sz="3600" dirty="0" smtClean="0">
                <a:latin typeface="Arial" panose="020B0604020202020204" pitchFamily="34" charset="0"/>
                <a:cs typeface="Arial" panose="020B0604020202020204" pitchFamily="34" charset="0"/>
              </a:rPr>
              <a:t>language.</a:t>
            </a:r>
            <a:endParaRPr lang="en-US" sz="3600" dirty="0">
              <a:latin typeface="Arial" panose="020B0604020202020204" pitchFamily="34" charset="0"/>
              <a:cs typeface="Arial" panose="020B0604020202020204" pitchFamily="34" charset="0"/>
            </a:endParaRPr>
          </a:p>
          <a:p>
            <a:pPr marL="0" indent="0">
              <a:buNone/>
            </a:pPr>
            <a:r>
              <a:rPr lang="en-US" sz="3600" dirty="0" smtClean="0">
                <a:latin typeface="Arial" panose="020B0604020202020204" pitchFamily="34" charset="0"/>
                <a:cs typeface="Arial" panose="020B0604020202020204" pitchFamily="34" charset="0"/>
              </a:rPr>
              <a:t>- For </a:t>
            </a:r>
            <a:r>
              <a:rPr lang="en-US" sz="3600" dirty="0">
                <a:latin typeface="Arial" panose="020B0604020202020204" pitchFamily="34" charset="0"/>
                <a:cs typeface="Arial" panose="020B0604020202020204" pitchFamily="34" charset="0"/>
              </a:rPr>
              <a:t>if I pray in an (unknown) tongue, my spirit (by the Holy Spirit within me) </a:t>
            </a:r>
            <a:r>
              <a:rPr lang="en-US" sz="3600" dirty="0" smtClean="0">
                <a:latin typeface="Arial" panose="020B0604020202020204" pitchFamily="34" charset="0"/>
                <a:cs typeface="Arial" panose="020B0604020202020204" pitchFamily="34" charset="0"/>
              </a:rPr>
              <a:t>prays </a:t>
            </a:r>
            <a:r>
              <a:rPr lang="en-US" sz="3600" dirty="0">
                <a:latin typeface="Arial" panose="020B0604020202020204" pitchFamily="34" charset="0"/>
                <a:cs typeface="Arial" panose="020B0604020202020204" pitchFamily="34" charset="0"/>
              </a:rPr>
              <a:t>(</a:t>
            </a:r>
            <a:r>
              <a:rPr lang="en-US" sz="3600" dirty="0" smtClean="0">
                <a:latin typeface="Arial" panose="020B0604020202020204" pitchFamily="34" charset="0"/>
                <a:cs typeface="Arial" panose="020B0604020202020204" pitchFamily="34" charset="0"/>
              </a:rPr>
              <a:t>1 Corinthians 14:14 AMPC)</a:t>
            </a:r>
            <a:endParaRPr lang="en-US" sz="3600" b="1" dirty="0">
              <a:latin typeface="Arial" panose="020B0604020202020204" pitchFamily="34" charset="0"/>
              <a:cs typeface="Arial" panose="020B0604020202020204" pitchFamily="34" charset="0"/>
            </a:endParaRPr>
          </a:p>
          <a:p>
            <a:endParaRPr lang="en-US" sz="2400" b="1"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597559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olden-wheat-ear-after-the-harvest-eps-10-vector-SQ.jpg"/>
          <p:cNvPicPr>
            <a:picLocks noChangeAspect="1"/>
          </p:cNvPicPr>
          <p:nvPr/>
        </p:nvPicPr>
        <p:blipFill>
          <a:blip r:embed="rId2"/>
          <a:stretch>
            <a:fillRect/>
          </a:stretch>
        </p:blipFill>
        <p:spPr>
          <a:xfrm>
            <a:off x="0" y="1272268"/>
            <a:ext cx="12192000" cy="6858000"/>
          </a:xfrm>
          <a:prstGeom prst="rect">
            <a:avLst/>
          </a:prstGeom>
        </p:spPr>
      </p:pic>
      <p:sp>
        <p:nvSpPr>
          <p:cNvPr id="2" name="Title 1"/>
          <p:cNvSpPr>
            <a:spLocks noGrp="1"/>
          </p:cNvSpPr>
          <p:nvPr>
            <p:ph type="title"/>
          </p:nvPr>
        </p:nvSpPr>
        <p:spPr>
          <a:xfrm>
            <a:off x="619125" y="0"/>
            <a:ext cx="11394684" cy="1272268"/>
          </a:xfrm>
        </p:spPr>
        <p:txBody>
          <a:bodyPr>
            <a:noAutofit/>
          </a:bodyPr>
          <a:lstStyle/>
          <a:p>
            <a:r>
              <a:rPr lang="en-US" sz="4600" b="1" dirty="0" smtClean="0">
                <a:latin typeface="Arial" panose="020B0604020202020204" pitchFamily="34" charset="0"/>
                <a:cs typeface="Arial" panose="020B0604020202020204" pitchFamily="34" charset="0"/>
              </a:rPr>
              <a:t>The Doctrine of Baptisms – Recap (e)</a:t>
            </a:r>
            <a:endParaRPr lang="en-US" sz="4600" dirty="0"/>
          </a:p>
        </p:txBody>
      </p:sp>
      <p:sp>
        <p:nvSpPr>
          <p:cNvPr id="3" name="Content Placeholder 2"/>
          <p:cNvSpPr>
            <a:spLocks noGrp="1"/>
          </p:cNvSpPr>
          <p:nvPr>
            <p:ph idx="1"/>
          </p:nvPr>
        </p:nvSpPr>
        <p:spPr>
          <a:xfrm>
            <a:off x="673860" y="1245137"/>
            <a:ext cx="10765665" cy="5612863"/>
          </a:xfrm>
        </p:spPr>
        <p:txBody>
          <a:bodyPr>
            <a:noAutofit/>
          </a:bodyPr>
          <a:lstStyle/>
          <a:p>
            <a:pPr>
              <a:buNone/>
            </a:pPr>
            <a:r>
              <a:rPr lang="en-US" sz="4400" u="sng" dirty="0" smtClean="0">
                <a:latin typeface="Arial" panose="020B0604020202020204" pitchFamily="34" charset="0"/>
                <a:cs typeface="Arial" panose="020B0604020202020204" pitchFamily="34" charset="0"/>
              </a:rPr>
              <a:t>The Baptism of Suffering (</a:t>
            </a:r>
            <a:r>
              <a:rPr lang="en-US" sz="4400" u="sng" dirty="0" err="1" smtClean="0">
                <a:latin typeface="Arial" panose="020B0604020202020204" pitchFamily="34" charset="0"/>
                <a:cs typeface="Arial" panose="020B0604020202020204" pitchFamily="34" charset="0"/>
              </a:rPr>
              <a:t>i</a:t>
            </a:r>
            <a:r>
              <a:rPr lang="en-US" sz="4400" u="sng" dirty="0" smtClean="0">
                <a:latin typeface="Arial" panose="020B0604020202020204" pitchFamily="34" charset="0"/>
                <a:cs typeface="Arial" panose="020B0604020202020204" pitchFamily="34" charset="0"/>
              </a:rPr>
              <a:t>)</a:t>
            </a:r>
          </a:p>
          <a:p>
            <a:r>
              <a:rPr lang="en-US" sz="4400" b="1" dirty="0" smtClean="0">
                <a:latin typeface="Arial" panose="020B0604020202020204" pitchFamily="34" charset="0"/>
                <a:cs typeface="Arial" panose="020B0604020202020204" pitchFamily="34" charset="0"/>
              </a:rPr>
              <a:t>Mark 10:39 </a:t>
            </a:r>
            <a:r>
              <a:rPr lang="en-US" sz="4400" dirty="0">
                <a:latin typeface="Arial" panose="020B0604020202020204" pitchFamily="34" charset="0"/>
                <a:cs typeface="Arial" panose="020B0604020202020204" pitchFamily="34" charset="0"/>
              </a:rPr>
              <a:t>W</a:t>
            </a:r>
            <a:r>
              <a:rPr lang="en-US" sz="4400" dirty="0" smtClean="0">
                <a:latin typeface="Arial" panose="020B0604020202020204" pitchFamily="34" charset="0"/>
                <a:cs typeface="Arial" panose="020B0604020202020204" pitchFamily="34" charset="0"/>
              </a:rPr>
              <a:t>ith the baptism I am baptized with you will be baptized</a:t>
            </a:r>
          </a:p>
          <a:p>
            <a:r>
              <a:rPr lang="en-US" sz="4400" b="1" dirty="0">
                <a:latin typeface="Arial" panose="020B0604020202020204" pitchFamily="34" charset="0"/>
                <a:cs typeface="Arial" panose="020B0604020202020204" pitchFamily="34" charset="0"/>
              </a:rPr>
              <a:t>John 15:20 </a:t>
            </a:r>
            <a:r>
              <a:rPr lang="en-US" sz="4400" dirty="0">
                <a:latin typeface="Arial" panose="020B0604020202020204" pitchFamily="34" charset="0"/>
                <a:cs typeface="Arial" panose="020B0604020202020204" pitchFamily="34" charset="0"/>
              </a:rPr>
              <a:t>. . . If they persecuted Me, they will also persecute </a:t>
            </a:r>
            <a:r>
              <a:rPr lang="en-US" sz="4400" dirty="0" smtClean="0">
                <a:latin typeface="Arial" panose="020B0604020202020204" pitchFamily="34" charset="0"/>
                <a:cs typeface="Arial" panose="020B0604020202020204" pitchFamily="34" charset="0"/>
              </a:rPr>
              <a:t>you</a:t>
            </a:r>
            <a:endParaRPr lang="en-US" sz="4400" dirty="0">
              <a:latin typeface="Arial" panose="020B0604020202020204" pitchFamily="34" charset="0"/>
              <a:cs typeface="Arial" panose="020B0604020202020204" pitchFamily="34" charset="0"/>
            </a:endParaRPr>
          </a:p>
          <a:p>
            <a:r>
              <a:rPr lang="en-US" sz="4400" b="1" dirty="0">
                <a:latin typeface="Arial" panose="020B0604020202020204" pitchFamily="34" charset="0"/>
                <a:cs typeface="Arial" panose="020B0604020202020204" pitchFamily="34" charset="0"/>
              </a:rPr>
              <a:t>2 Timothy 3:12 </a:t>
            </a:r>
            <a:r>
              <a:rPr lang="en-US" sz="4400" dirty="0">
                <a:latin typeface="Arial" panose="020B0604020202020204" pitchFamily="34" charset="0"/>
                <a:cs typeface="Arial" panose="020B0604020202020204" pitchFamily="34" charset="0"/>
              </a:rPr>
              <a:t>Yes, and all who desire to live godly in Christ Jesus will suffer </a:t>
            </a:r>
            <a:r>
              <a:rPr lang="en-US" sz="4400" dirty="0" smtClean="0">
                <a:latin typeface="Arial" panose="020B0604020202020204" pitchFamily="34" charset="0"/>
                <a:cs typeface="Arial" panose="020B0604020202020204" pitchFamily="34" charset="0"/>
              </a:rPr>
              <a:t>persecution</a:t>
            </a:r>
            <a:endParaRPr lang="en-US" sz="4400" dirty="0">
              <a:latin typeface="Arial" panose="020B0604020202020204" pitchFamily="34" charset="0"/>
              <a:cs typeface="Arial" panose="020B0604020202020204" pitchFamily="34" charset="0"/>
            </a:endParaRPr>
          </a:p>
          <a:p>
            <a:endParaRPr lang="en-US" sz="4400" dirty="0" smtClean="0">
              <a:latin typeface="Arial" panose="020B0604020202020204" pitchFamily="34" charset="0"/>
              <a:cs typeface="Arial" panose="020B0604020202020204" pitchFamily="34" charset="0"/>
            </a:endParaRPr>
          </a:p>
          <a:p>
            <a:endParaRPr lang="en-US" sz="4400" dirty="0" smtClean="0">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234465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2618</TotalTime>
  <Words>1316</Words>
  <Application>Microsoft Office PowerPoint</Application>
  <PresentationFormat>Custom</PresentationFormat>
  <Paragraphs>74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FOUNDATIONS OF OUR FAITH</vt:lpstr>
      <vt:lpstr>The Basics of Christianity (Heb 6:1-3)</vt:lpstr>
      <vt:lpstr>The doctrine of Christ - Recap</vt:lpstr>
      <vt:lpstr>Repentance from dead works and faith toward God – Recap</vt:lpstr>
      <vt:lpstr>The doctrine of baptisms – Recap (a)</vt:lpstr>
      <vt:lpstr>The doctrine of baptisms – Recap (b)</vt:lpstr>
      <vt:lpstr>The doctrine of baptisms - Recap (c)</vt:lpstr>
      <vt:lpstr>The Doctrine of Baptisms – Recap (d)</vt:lpstr>
      <vt:lpstr>The Doctrine of Baptisms – Recap (e)</vt:lpstr>
      <vt:lpstr>The Doctrine of Baptisms – Recap (f)</vt:lpstr>
      <vt:lpstr>The Laying On of Hands (a)</vt:lpstr>
      <vt:lpstr>The Laying On of Hands (b)</vt:lpstr>
      <vt:lpstr>The Laying On of Hands (c)</vt:lpstr>
      <vt:lpstr>The Laying On of Hands (d)</vt:lpstr>
      <vt:lpstr>The Laying On of Hands (e)</vt:lpstr>
      <vt:lpstr>The Laying On of Hands (f)</vt:lpstr>
      <vt:lpstr>The Laying On of Hands (g)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OUR FAITH</dc:title>
  <dc:creator>user</dc:creator>
  <cp:lastModifiedBy>LAT</cp:lastModifiedBy>
  <cp:revision>232</cp:revision>
  <dcterms:created xsi:type="dcterms:W3CDTF">2021-11-24T08:36:34Z</dcterms:created>
  <dcterms:modified xsi:type="dcterms:W3CDTF">2021-12-18T13:48:40Z</dcterms:modified>
</cp:coreProperties>
</file>