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333" r:id="rId4"/>
    <p:sldId id="320" r:id="rId5"/>
    <p:sldId id="324" r:id="rId6"/>
    <p:sldId id="325" r:id="rId7"/>
    <p:sldId id="335" r:id="rId8"/>
    <p:sldId id="336" r:id="rId9"/>
    <p:sldId id="326" r:id="rId10"/>
    <p:sldId id="347" r:id="rId11"/>
    <p:sldId id="303" r:id="rId12"/>
    <p:sldId id="340" r:id="rId13"/>
    <p:sldId id="341" r:id="rId14"/>
    <p:sldId id="345" r:id="rId15"/>
    <p:sldId id="342" r:id="rId16"/>
    <p:sldId id="343" r:id="rId17"/>
    <p:sldId id="34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4DFA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1162" autoAdjust="0"/>
  </p:normalViewPr>
  <p:slideViewPr>
    <p:cSldViewPr snapToGrid="0">
      <p:cViewPr varScale="1">
        <p:scale>
          <a:sx n="80" d="100"/>
          <a:sy n="80" d="100"/>
        </p:scale>
        <p:origin x="-782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8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3042B-06A8-4A17-80F8-CFED434E0D50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6FF54-260C-4EC8-97B2-1CD5399215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0394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8592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715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327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840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760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7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278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145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516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707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29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F0517-20F9-4A8B-99C6-01C685972FE4}" type="datetimeFigureOut">
              <a:rPr lang="en-US" smtClean="0"/>
              <a:pPr/>
              <a:t>09-Jan-22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9335-C54F-43AC-B3F8-549303C7D9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44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241" y="810883"/>
            <a:ext cx="9144000" cy="2112484"/>
          </a:xfrm>
          <a:noFill/>
        </p:spPr>
        <p:txBody>
          <a:bodyPr>
            <a:noAutofit/>
          </a:bodyPr>
          <a:lstStyle/>
          <a:p>
            <a:r>
              <a:rPr lang="en-US" sz="6600" b="1" dirty="0" smtClean="0">
                <a:latin typeface="Arial" pitchFamily="34" charset="0"/>
                <a:cs typeface="Arial" pitchFamily="34" charset="0"/>
              </a:rPr>
              <a:t>FOUNDATIONS OF OUR FAITH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8121" y="3481269"/>
            <a:ext cx="9144000" cy="1655762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Reviewing The Basics of Christianity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Moses B.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Musinguzi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@ Last Adam Tabernacle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	Sunday 9</a:t>
            </a:r>
            <a:r>
              <a:rPr lang="en-US" sz="32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January 2022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25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9190" y="2659624"/>
            <a:ext cx="10515600" cy="1351133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 smtClean="0">
                <a:latin typeface="Arial" pitchFamily="34" charset="0"/>
                <a:cs typeface="Arial" pitchFamily="34" charset="0"/>
              </a:rPr>
              <a:t>The Resurrection of the Dead (Part 2)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55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4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1629684"/>
            <a:ext cx="12211050" cy="8722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4" y="-52606"/>
            <a:ext cx="11287565" cy="1023716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Resurrection of the Dead (1)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904435"/>
            <a:ext cx="11239500" cy="5591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Resurrection is in Jesus Christ</a:t>
            </a:r>
          </a:p>
          <a:p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 Corinthians 15:21-22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. . by man 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(Adam)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came death, by Man (Jesus Christ) also came the resurrection of the dead.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as in Adam all die, even so in Christ all shall be made alive. </a:t>
            </a:r>
          </a:p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Corinthians 15:20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. . Christ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 risen from the dead, and has become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first-fruits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those who have fallen asleep.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10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4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1629684"/>
            <a:ext cx="12211050" cy="8722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4" y="4544"/>
            <a:ext cx="11287565" cy="1023716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Resurrection of the Dead (2)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6" y="1085409"/>
            <a:ext cx="11201400" cy="59154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Timing of the Resurrection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(a)</a:t>
            </a:r>
            <a:endParaRPr lang="en-US" sz="4400" b="1" u="sng" dirty="0" smtClean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Corinthians 15:51-52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Behold I tell you a mystery: We shall not all sleep, but we shall all be changed – in a moment, in the twinkling of an eye, </a:t>
            </a:r>
            <a:r>
              <a:rPr lang="en-US" sz="44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 the last trumpet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For the trumpet will sound, and the dead will be raised incorruptible, and we shall all be changed.</a:t>
            </a:r>
            <a:endParaRPr 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857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4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1629684"/>
            <a:ext cx="12211050" cy="8722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49" y="-81181"/>
            <a:ext cx="11287565" cy="1023716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Resurrection of the Dead (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58" y="790135"/>
            <a:ext cx="11966917" cy="59154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900" b="1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Timing of the Resurrection</a:t>
            </a:r>
            <a:r>
              <a:rPr lang="en-US" sz="39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(b)</a:t>
            </a:r>
            <a:endParaRPr lang="en-US" sz="3900" b="1" u="sng" dirty="0" smtClean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There are 7 angels with 7 trumpets (Revelation 8:6):</a:t>
            </a:r>
          </a:p>
          <a:p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Trumpet 1: 1/3 trees burned up by hail, fire &amp; blood</a:t>
            </a:r>
          </a:p>
          <a:p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Trumpet 2: 1/3 sea creatures and ship destroyed</a:t>
            </a:r>
          </a:p>
          <a:p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Trumpet 3: 1/3 water made bitter</a:t>
            </a:r>
          </a:p>
          <a:p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Trumpet 4: 1/3 sun, moon and stars struck</a:t>
            </a:r>
          </a:p>
          <a:p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Trumpet 5: tormenting scorpions from the pit</a:t>
            </a:r>
          </a:p>
          <a:p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Trumpet 6: 1/3 mankind killed by four ‘angels’</a:t>
            </a:r>
          </a:p>
          <a:p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Trumpet 7: Jesus’ reign as King begins on earth</a:t>
            </a:r>
          </a:p>
        </p:txBody>
      </p:sp>
    </p:spTree>
    <p:extLst>
      <p:ext uri="{BB962C8B-B14F-4D97-AF65-F5344CB8AC3E}">
        <p14:creationId xmlns="" xmlns:p14="http://schemas.microsoft.com/office/powerpoint/2010/main" val="301729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4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1629684"/>
            <a:ext cx="12211050" cy="8722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" y="-81181"/>
            <a:ext cx="11287565" cy="1023716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Resurrection of the Dead (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8" y="647259"/>
            <a:ext cx="11870348" cy="61499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900" b="1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Timing of the Resurrection</a:t>
            </a:r>
            <a:r>
              <a:rPr lang="en-US" sz="39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(c)</a:t>
            </a:r>
            <a:endParaRPr lang="en-US" sz="3900" b="1" u="sng" dirty="0" smtClean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9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Matthew 24:29-31 </a:t>
            </a:r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Immediately </a:t>
            </a:r>
            <a:r>
              <a:rPr lang="en-US" sz="39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after the tribulation </a:t>
            </a:r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those days the sun will be darkened, and the moon will not give its light; the stars will fall from heaven, and the powers of the heavens will be shaken.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Then the sign of the Son of Man will appear in heaven, and then all the tribes of the earth will mourn . . 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he will send his angels with a great </a:t>
            </a:r>
            <a:r>
              <a:rPr lang="en-US" sz="39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sound of a trumpet</a:t>
            </a:r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and they </a:t>
            </a:r>
            <a:r>
              <a:rPr lang="en-US" sz="39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will gather his elect</a:t>
            </a:r>
            <a:r>
              <a:rPr lang="en-US" sz="39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from the four winds, from one end of heaven to the other.</a:t>
            </a:r>
          </a:p>
        </p:txBody>
      </p:sp>
    </p:spTree>
    <p:extLst>
      <p:ext uri="{BB962C8B-B14F-4D97-AF65-F5344CB8AC3E}">
        <p14:creationId xmlns="" xmlns:p14="http://schemas.microsoft.com/office/powerpoint/2010/main" val="23009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4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1629684"/>
            <a:ext cx="12211050" cy="8722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49" y="242669"/>
            <a:ext cx="11287565" cy="1023716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Resurrection of the Dead (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371159"/>
            <a:ext cx="11144250" cy="36008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NB: Even the evil will be resurrected!</a:t>
            </a:r>
          </a:p>
          <a:p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John 5:28-29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the hour is coming in which all who are in the grave will hear His voice and come forth – those who have done good, to the resurrection of life, and those who have done evil, to the resurrection of condemnation.</a:t>
            </a:r>
            <a:endParaRPr lang="en-US" sz="4400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670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4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1629684"/>
            <a:ext cx="12211050" cy="8722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4" y="-71656"/>
            <a:ext cx="11287565" cy="1023716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Resurrection of the Dead (6)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4" y="847284"/>
            <a:ext cx="11804992" cy="61499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Timing of the resurrection of the evil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Revelation 20:4-5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Then I saw the souls of those who had been beheaded for their witness to Jesus and for the word of God . . . And they lived and reigned with Christ for a thousand years.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0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But the rest of the dead did not live again until the thousand years were finished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This is the first resurrection</a:t>
            </a:r>
          </a:p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Revelation 20:11-15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(the resurrected wicked are cast into the lake of fire!)</a:t>
            </a:r>
            <a:endParaRPr lang="en-US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23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s (4).jf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" y="-1629684"/>
            <a:ext cx="12211050" cy="8722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4" y="42644"/>
            <a:ext cx="11287565" cy="1023716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Resurrection of the Dead (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3009"/>
            <a:ext cx="11626948" cy="56963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Hebrews 9:27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as it is appointed for men to die once, but after this judgment, so Christ was offered once to bear the sins of many. Those who </a:t>
            </a:r>
            <a:r>
              <a:rPr lang="en-US" sz="44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eagerly wait for Him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 will appear a second time, apart from sin, for </a:t>
            </a:r>
            <a:r>
              <a:rPr lang="en-US" sz="4400" u="sng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salvation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(includes receiving incorruptible glorified bodies. Also the time for the resurrection)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  <a:effectLst>
                <a:outerShdw blurRad="38100" dist="889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889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Hallelujah!</a:t>
            </a:r>
          </a:p>
        </p:txBody>
      </p:sp>
    </p:spTree>
    <p:extLst>
      <p:ext uri="{BB962C8B-B14F-4D97-AF65-F5344CB8AC3E}">
        <p14:creationId xmlns="" xmlns:p14="http://schemas.microsoft.com/office/powerpoint/2010/main" val="117160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5867"/>
            <a:ext cx="11020425" cy="1239028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The Basics of Christianity (Heb 6:1-3)</a:t>
            </a:r>
            <a:endParaRPr lang="en-U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955" y="1089335"/>
            <a:ext cx="10455216" cy="5257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Therefore, leaving the discussion of the elementary principles of Christ, let us go on to perfection, not laying again the foundation of repentance from dead works and of faith toward God,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of the doctrine of baptisms, of laying on of hands, of resurrection of the dead, and of eternal judgment.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And this we will do if God permits.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9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9190" y="2659624"/>
            <a:ext cx="10515600" cy="1351133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 smtClean="0">
                <a:latin typeface="Arial" pitchFamily="34" charset="0"/>
                <a:cs typeface="Arial" pitchFamily="34" charset="0"/>
              </a:rPr>
              <a:t>The Resurrection of the Dead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604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943" y="280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Part One recap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448" y="1207393"/>
            <a:ext cx="11332093" cy="54548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u="sng" dirty="0" smtClean="0">
                <a:latin typeface="Arial" pitchFamily="34" charset="0"/>
                <a:cs typeface="Arial" pitchFamily="34" charset="0"/>
              </a:rPr>
              <a:t>The Origin of Death</a:t>
            </a: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Genesis 2:17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“. . . of the tree of the knowledge of good and evil you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(Adam)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shall not eat, for in the day that you eat of it you shall surely die.”</a:t>
            </a:r>
          </a:p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Genesis 3:6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she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(Eve)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took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of its fruit and ate. She also gave to her husband with her, and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(Adam)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ate.</a:t>
            </a: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Adam died at 930 years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202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68" y="28041"/>
            <a:ext cx="10515600" cy="1141254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Part One recap (cont’d)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273" y="1054994"/>
            <a:ext cx="11721299" cy="55744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u="sng" dirty="0" smtClean="0">
                <a:latin typeface="Arial" pitchFamily="34" charset="0"/>
                <a:cs typeface="Arial" pitchFamily="34" charset="0"/>
              </a:rPr>
              <a:t>The Origin of Death</a:t>
            </a:r>
          </a:p>
          <a:p>
            <a:pPr marL="0" indent="0">
              <a:buNone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Because of Adam, ‘all’ men die!</a:t>
            </a: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Romans 5:12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. . through one man sin entered the world, and death through sin, and thus death spread to all men, because all sinned.</a:t>
            </a: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1 Corinthians 15:21-22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. . by man came death . . . in Adam all die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. .</a:t>
            </a:r>
          </a:p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 E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xceptions: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Enoch, Elijah(?), “Matthew 16:28”, John, and “1 Thessalonians 4:17”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93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18" y="28041"/>
            <a:ext cx="10515600" cy="1179354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Part One recap (cont’d)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849" y="1054994"/>
            <a:ext cx="10879728" cy="5545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u="sng" dirty="0" smtClean="0">
                <a:latin typeface="Arial" pitchFamily="34" charset="0"/>
                <a:cs typeface="Arial" pitchFamily="34" charset="0"/>
              </a:rPr>
              <a:t>Where do the dead go</a:t>
            </a:r>
            <a:r>
              <a:rPr lang="en-US" sz="4000" b="1" u="sng" dirty="0">
                <a:latin typeface="Arial" pitchFamily="34" charset="0"/>
                <a:cs typeface="Arial" pitchFamily="34" charset="0"/>
              </a:rPr>
              <a:t>?</a:t>
            </a:r>
            <a:endParaRPr lang="en-US" sz="4000" b="1" u="sng" dirty="0" smtClean="0">
              <a:latin typeface="Arial" pitchFamily="34" charset="0"/>
              <a:cs typeface="Arial" pitchFamily="34" charset="0"/>
            </a:endParaRPr>
          </a:p>
          <a:p>
            <a:pPr marL="742950" indent="-742950">
              <a:buAutoNum type="arabicParenR"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Sheol or Hades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Psalms 16:10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For You will not leave my soul in Sheol, Nor will You allow Your Holy One to see corruption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Had two sections: a) of comfort (Abraham’s bosom or paradise, and b) of torment</a:t>
            </a:r>
          </a:p>
          <a:p>
            <a:r>
              <a:rPr lang="en-US" sz="4000" dirty="0">
                <a:latin typeface="Arial" pitchFamily="34" charset="0"/>
                <a:cs typeface="Arial" pitchFamily="34" charset="0"/>
              </a:rPr>
              <a:t>The torment section,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where the unsaved still go, is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still in the lower parts of the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earth</a:t>
            </a:r>
          </a:p>
        </p:txBody>
      </p:sp>
    </p:spTree>
    <p:extLst>
      <p:ext uri="{BB962C8B-B14F-4D97-AF65-F5344CB8AC3E}">
        <p14:creationId xmlns="" xmlns:p14="http://schemas.microsoft.com/office/powerpoint/2010/main" val="93788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18" y="28041"/>
            <a:ext cx="10515600" cy="1179354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Part One recap (cont’d)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849" y="1140719"/>
            <a:ext cx="10879728" cy="54126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u="sng" dirty="0" smtClean="0">
                <a:latin typeface="Arial" pitchFamily="34" charset="0"/>
                <a:cs typeface="Arial" pitchFamily="34" charset="0"/>
              </a:rPr>
              <a:t>Where do the dead go</a:t>
            </a:r>
            <a:r>
              <a:rPr lang="en-US" sz="4000" b="1" u="sng" dirty="0">
                <a:latin typeface="Arial" pitchFamily="34" charset="0"/>
                <a:cs typeface="Arial" pitchFamily="34" charset="0"/>
              </a:rPr>
              <a:t>?</a:t>
            </a:r>
            <a:endParaRPr lang="en-US" sz="4000" b="1" u="sng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2) Lake of Fire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Revelation 20:13-15 </a:t>
            </a:r>
            <a:r>
              <a:rPr lang="en-US" sz="4000" i="1" dirty="0" smtClean="0">
                <a:latin typeface="Arial" pitchFamily="34" charset="0"/>
                <a:cs typeface="Arial" pitchFamily="34" charset="0"/>
              </a:rPr>
              <a:t>(at the end of Christ’s millennial reign)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 . . Death and Hades delivered up the dead who were in them. And they were judged . . 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14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Then Death and Hades were cast into the lake of fire . . 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15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And anyone not found written in the Book of Life was cast into the lake of fire.</a:t>
            </a:r>
          </a:p>
        </p:txBody>
      </p:sp>
    </p:spTree>
    <p:extLst>
      <p:ext uri="{BB962C8B-B14F-4D97-AF65-F5344CB8AC3E}">
        <p14:creationId xmlns="" xmlns:p14="http://schemas.microsoft.com/office/powerpoint/2010/main" val="385080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18" y="28041"/>
            <a:ext cx="10515600" cy="1179354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Part One recap (cont’d)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1054993"/>
            <a:ext cx="11763375" cy="56786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u="sng" dirty="0" smtClean="0">
                <a:latin typeface="Arial" pitchFamily="34" charset="0"/>
                <a:cs typeface="Arial" pitchFamily="34" charset="0"/>
              </a:rPr>
              <a:t>Where do the dead go?</a:t>
            </a:r>
          </a:p>
          <a:p>
            <a:pPr marL="0" indent="0">
              <a:buNone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3) Heaven</a:t>
            </a:r>
          </a:p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Ephesians 4:8-9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When He ascended on high, He led captivity captive . . . He also first descended into the lower parts of the earth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Paradise or Abraham’s bosom is now in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heaven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(2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Corinthians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12:2-4)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epart, be with Christ; absent from the body, present with the Lord (Phil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1:23; 2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Cor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5:8)</a:t>
            </a:r>
          </a:p>
        </p:txBody>
      </p:sp>
    </p:spTree>
    <p:extLst>
      <p:ext uri="{BB962C8B-B14F-4D97-AF65-F5344CB8AC3E}">
        <p14:creationId xmlns="" xmlns:p14="http://schemas.microsoft.com/office/powerpoint/2010/main" val="34440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olden-wheat-ear-after-the-harvest-eps-10-vector-S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968" y="36141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The Resurrection of the Dead:         (Part 1 Examination)</a:t>
            </a:r>
            <a:endParaRPr lang="en-US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962150"/>
            <a:ext cx="11439525" cy="42862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1 Samuel 28:3-20; </a:t>
            </a:r>
            <a:r>
              <a:rPr lang="en-US" sz="3800" dirty="0" smtClean="0">
                <a:latin typeface="Arial" pitchFamily="34" charset="0"/>
                <a:cs typeface="Arial" pitchFamily="34" charset="0"/>
              </a:rPr>
              <a:t>Deuteronomy 18:9-12</a:t>
            </a:r>
            <a:endParaRPr lang="en-US" sz="3800" dirty="0">
              <a:latin typeface="Arial" pitchFamily="34" charset="0"/>
              <a:cs typeface="Arial" pitchFamily="34" charset="0"/>
            </a:endParaRP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Where did Samuel go when he died?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Was it really Samuel that the medium brought up?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If it was really Samuel that the medium brought up, why would God use her – a medium – to do that?!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Where did Saul go when he died?</a:t>
            </a:r>
          </a:p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Where did Saul’s sons go when they died?</a:t>
            </a:r>
          </a:p>
        </p:txBody>
      </p:sp>
    </p:spTree>
    <p:extLst>
      <p:ext uri="{BB962C8B-B14F-4D97-AF65-F5344CB8AC3E}">
        <p14:creationId xmlns="" xmlns:p14="http://schemas.microsoft.com/office/powerpoint/2010/main" val="28703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3565</TotalTime>
  <Words>1200</Words>
  <Application>Microsoft Office PowerPoint</Application>
  <PresentationFormat>Custom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FOUNDATIONS OF OUR FAITH</vt:lpstr>
      <vt:lpstr>The Basics of Christianity (Heb 6:1-3)</vt:lpstr>
      <vt:lpstr>The Resurrection of the Dead</vt:lpstr>
      <vt:lpstr>Part One recap</vt:lpstr>
      <vt:lpstr>Part One recap (cont’d)</vt:lpstr>
      <vt:lpstr>Part One recap (cont’d)</vt:lpstr>
      <vt:lpstr>Part One recap (cont’d)</vt:lpstr>
      <vt:lpstr>Part One recap (cont’d)</vt:lpstr>
      <vt:lpstr>The Resurrection of the Dead:         (Part 1 Examination)</vt:lpstr>
      <vt:lpstr>The Resurrection of the Dead (Part 2)</vt:lpstr>
      <vt:lpstr>The Resurrection of the Dead (1)</vt:lpstr>
      <vt:lpstr>The Resurrection of the Dead (2)</vt:lpstr>
      <vt:lpstr>The Resurrection of the Dead (3)</vt:lpstr>
      <vt:lpstr>The Resurrection of the Dead (4)</vt:lpstr>
      <vt:lpstr>The Resurrection of the Dead (5)</vt:lpstr>
      <vt:lpstr>The Resurrection of the Dead (6)</vt:lpstr>
      <vt:lpstr>The Resurrection of the Dead (7)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OUR FAITH</dc:title>
  <dc:creator>user</dc:creator>
  <cp:lastModifiedBy>LAT</cp:lastModifiedBy>
  <cp:revision>311</cp:revision>
  <dcterms:created xsi:type="dcterms:W3CDTF">2021-11-24T08:36:34Z</dcterms:created>
  <dcterms:modified xsi:type="dcterms:W3CDTF">2022-01-09T19:41:55Z</dcterms:modified>
</cp:coreProperties>
</file>